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embeddedFontLst>
    <p:embeddedFont>
      <p:font typeface="Montserrat"/>
      <p:regular r:id="rId23"/>
      <p:bold r:id="rId24"/>
      <p:italic r:id="rId25"/>
      <p:boldItalic r:id="rId26"/>
    </p:embeddedFont>
    <p:embeddedFont>
      <p:font typeface="Lato"/>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31" roundtripDataSignature="AMtx7mgSfJXN1epi1gHCVQUCz7wVhrnEB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Montserrat-bold.fntdata"/><Relationship Id="rId23" Type="http://schemas.openxmlformats.org/officeDocument/2006/relationships/font" Target="fonts/Montserrat-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Montserrat-boldItalic.fntdata"/><Relationship Id="rId25" Type="http://schemas.openxmlformats.org/officeDocument/2006/relationships/font" Target="fonts/Montserrat-italic.fntdata"/><Relationship Id="rId28" Type="http://schemas.openxmlformats.org/officeDocument/2006/relationships/font" Target="fonts/Lato-bold.fntdata"/><Relationship Id="rId27" Type="http://schemas.openxmlformats.org/officeDocument/2006/relationships/font" Target="fonts/Lato-regular.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Lato-italic.fntdata"/><Relationship Id="rId7" Type="http://schemas.openxmlformats.org/officeDocument/2006/relationships/slide" Target="slides/slide2.xml"/><Relationship Id="rId8" Type="http://schemas.openxmlformats.org/officeDocument/2006/relationships/slide" Target="slides/slide3.xml"/><Relationship Id="rId31" Type="http://customschemas.google.com/relationships/presentationmetadata" Target="metadata"/><Relationship Id="rId3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2" name="Google Shape;13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314e11e0a31_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314e11e0a31_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314e11e0a31_1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314e11e0a31_1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9" name="Google Shape;199;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314e11e0a31_1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314e11e0a31_1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1" name="Google Shape;211;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7" name="Google Shape;217;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3" name="Google Shape;223;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9" name="Google Shape;229;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8" name="Google Shape;13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314e11e0a31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314e11e0a31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314e11e0a31_1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314e11e0a31_1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314e11e0a31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314e11e0a31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3" name="Google Shape;163;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314e11e0a31_1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314e11e0a31_1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314e11e0a31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314e11e0a31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314e11e0a31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314e11e0a31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0"/>
          <p:cNvSpPr/>
          <p:nvPr/>
        </p:nvSpPr>
        <p:spPr>
          <a:xfrm rot="5400000">
            <a:off x="7500300" y="505"/>
            <a:ext cx="1643700" cy="1643700"/>
          </a:xfrm>
          <a:prstGeom prst="diagStripe">
            <a:avLst>
              <a:gd fmla="val 0" name="adj"/>
            </a:avLst>
          </a:prstGeom>
          <a:solidFill>
            <a:schemeClr val="lt1">
              <a:alpha val="2745"/>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1" name="Google Shape;11;p10"/>
          <p:cNvGrpSpPr/>
          <p:nvPr/>
        </p:nvGrpSpPr>
        <p:grpSpPr>
          <a:xfrm>
            <a:off x="0" y="490"/>
            <a:ext cx="5153705" cy="5134399"/>
            <a:chOff x="0" y="75"/>
            <a:chExt cx="5153705" cy="5152950"/>
          </a:xfrm>
        </p:grpSpPr>
        <p:sp>
          <p:nvSpPr>
            <p:cNvPr id="12" name="Google Shape;12;p10"/>
            <p:cNvSpPr/>
            <p:nvPr/>
          </p:nvSpPr>
          <p:spPr>
            <a:xfrm rot="-5400000">
              <a:off x="455" y="-225"/>
              <a:ext cx="5152800" cy="5153700"/>
            </a:xfrm>
            <a:prstGeom prst="diagStripe">
              <a:avLst>
                <a:gd fmla="val 50000" name="adj"/>
              </a:avLst>
            </a:prstGeom>
            <a:solidFill>
              <a:schemeClr val="lt1">
                <a:alpha val="2745"/>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10"/>
            <p:cNvSpPr/>
            <p:nvPr/>
          </p:nvSpPr>
          <p:spPr>
            <a:xfrm rot="-5400000">
              <a:off x="150" y="1145825"/>
              <a:ext cx="3996600" cy="3996900"/>
            </a:xfrm>
            <a:prstGeom prst="diagStripe">
              <a:avLst>
                <a:gd fmla="val 58774" name="adj"/>
              </a:avLst>
            </a:prstGeom>
            <a:solidFill>
              <a:schemeClr val="lt1">
                <a:alpha val="2745"/>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 name="Google Shape;14;p10"/>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 name="Google Shape;15;p10"/>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6" name="Google Shape;16;p10"/>
          <p:cNvSpPr txBox="1"/>
          <p:nvPr>
            <p:ph type="ctrTitle"/>
          </p:nvPr>
        </p:nvSpPr>
        <p:spPr>
          <a:xfrm>
            <a:off x="3537150" y="1578400"/>
            <a:ext cx="5017500" cy="1578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4000"/>
              <a:buNone/>
              <a:defRPr sz="4000"/>
            </a:lvl1pPr>
            <a:lvl2pPr lvl="1" algn="l">
              <a:lnSpc>
                <a:spcPct val="100000"/>
              </a:lnSpc>
              <a:spcBef>
                <a:spcPts val="0"/>
              </a:spcBef>
              <a:spcAft>
                <a:spcPts val="0"/>
              </a:spcAft>
              <a:buSzPts val="4000"/>
              <a:buNone/>
              <a:defRPr sz="4000"/>
            </a:lvl2pPr>
            <a:lvl3pPr lvl="2" algn="l">
              <a:lnSpc>
                <a:spcPct val="100000"/>
              </a:lnSpc>
              <a:spcBef>
                <a:spcPts val="0"/>
              </a:spcBef>
              <a:spcAft>
                <a:spcPts val="0"/>
              </a:spcAft>
              <a:buSzPts val="4000"/>
              <a:buNone/>
              <a:defRPr sz="4000"/>
            </a:lvl3pPr>
            <a:lvl4pPr lvl="3" algn="l">
              <a:lnSpc>
                <a:spcPct val="100000"/>
              </a:lnSpc>
              <a:spcBef>
                <a:spcPts val="0"/>
              </a:spcBef>
              <a:spcAft>
                <a:spcPts val="0"/>
              </a:spcAft>
              <a:buSzPts val="4000"/>
              <a:buNone/>
              <a:defRPr sz="4000"/>
            </a:lvl4pPr>
            <a:lvl5pPr lvl="4" algn="l">
              <a:lnSpc>
                <a:spcPct val="100000"/>
              </a:lnSpc>
              <a:spcBef>
                <a:spcPts val="0"/>
              </a:spcBef>
              <a:spcAft>
                <a:spcPts val="0"/>
              </a:spcAft>
              <a:buSzPts val="4000"/>
              <a:buNone/>
              <a:defRPr sz="4000"/>
            </a:lvl5pPr>
            <a:lvl6pPr lvl="5" algn="l">
              <a:lnSpc>
                <a:spcPct val="100000"/>
              </a:lnSpc>
              <a:spcBef>
                <a:spcPts val="0"/>
              </a:spcBef>
              <a:spcAft>
                <a:spcPts val="0"/>
              </a:spcAft>
              <a:buSzPts val="4000"/>
              <a:buNone/>
              <a:defRPr sz="4000"/>
            </a:lvl6pPr>
            <a:lvl7pPr lvl="6" algn="l">
              <a:lnSpc>
                <a:spcPct val="100000"/>
              </a:lnSpc>
              <a:spcBef>
                <a:spcPts val="0"/>
              </a:spcBef>
              <a:spcAft>
                <a:spcPts val="0"/>
              </a:spcAft>
              <a:buSzPts val="4000"/>
              <a:buNone/>
              <a:defRPr sz="4000"/>
            </a:lvl7pPr>
            <a:lvl8pPr lvl="7" algn="l">
              <a:lnSpc>
                <a:spcPct val="100000"/>
              </a:lnSpc>
              <a:spcBef>
                <a:spcPts val="0"/>
              </a:spcBef>
              <a:spcAft>
                <a:spcPts val="0"/>
              </a:spcAft>
              <a:buSzPts val="4000"/>
              <a:buNone/>
              <a:defRPr sz="4000"/>
            </a:lvl8pPr>
            <a:lvl9pPr lvl="8" algn="l">
              <a:lnSpc>
                <a:spcPct val="100000"/>
              </a:lnSpc>
              <a:spcBef>
                <a:spcPts val="0"/>
              </a:spcBef>
              <a:spcAft>
                <a:spcPts val="0"/>
              </a:spcAft>
              <a:buSzPts val="4000"/>
              <a:buNone/>
              <a:defRPr sz="4000"/>
            </a:lvl9pPr>
          </a:lstStyle>
          <a:p/>
        </p:txBody>
      </p:sp>
      <p:sp>
        <p:nvSpPr>
          <p:cNvPr id="17" name="Google Shape;17;p10"/>
          <p:cNvSpPr txBox="1"/>
          <p:nvPr>
            <p:ph idx="1" type="subTitle"/>
          </p:nvPr>
        </p:nvSpPr>
        <p:spPr>
          <a:xfrm>
            <a:off x="5083950" y="3924925"/>
            <a:ext cx="3470700" cy="5061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1300"/>
              <a:buNone/>
              <a:defRPr/>
            </a:lvl1pPr>
            <a:lvl2pPr lvl="1" algn="l">
              <a:lnSpc>
                <a:spcPct val="100000"/>
              </a:lnSpc>
              <a:spcBef>
                <a:spcPts val="0"/>
              </a:spcBef>
              <a:spcAft>
                <a:spcPts val="0"/>
              </a:spcAft>
              <a:buSzPts val="1300"/>
              <a:buNone/>
              <a:defRPr sz="1300"/>
            </a:lvl2pPr>
            <a:lvl3pPr lvl="2" algn="l">
              <a:lnSpc>
                <a:spcPct val="100000"/>
              </a:lnSpc>
              <a:spcBef>
                <a:spcPts val="0"/>
              </a:spcBef>
              <a:spcAft>
                <a:spcPts val="0"/>
              </a:spcAft>
              <a:buSzPts val="1300"/>
              <a:buNone/>
              <a:defRPr sz="1300"/>
            </a:lvl3pPr>
            <a:lvl4pPr lvl="3" algn="l">
              <a:lnSpc>
                <a:spcPct val="100000"/>
              </a:lnSpc>
              <a:spcBef>
                <a:spcPts val="0"/>
              </a:spcBef>
              <a:spcAft>
                <a:spcPts val="0"/>
              </a:spcAft>
              <a:buSzPts val="1300"/>
              <a:buNone/>
              <a:defRPr sz="1300"/>
            </a:lvl4pPr>
            <a:lvl5pPr lvl="4" algn="l">
              <a:lnSpc>
                <a:spcPct val="100000"/>
              </a:lnSpc>
              <a:spcBef>
                <a:spcPts val="0"/>
              </a:spcBef>
              <a:spcAft>
                <a:spcPts val="0"/>
              </a:spcAft>
              <a:buSzPts val="1300"/>
              <a:buNone/>
              <a:defRPr sz="1300"/>
            </a:lvl5pPr>
            <a:lvl6pPr lvl="5" algn="l">
              <a:lnSpc>
                <a:spcPct val="100000"/>
              </a:lnSpc>
              <a:spcBef>
                <a:spcPts val="0"/>
              </a:spcBef>
              <a:spcAft>
                <a:spcPts val="0"/>
              </a:spcAft>
              <a:buSzPts val="1300"/>
              <a:buNone/>
              <a:defRPr sz="1300"/>
            </a:lvl6pPr>
            <a:lvl7pPr lvl="6" algn="l">
              <a:lnSpc>
                <a:spcPct val="100000"/>
              </a:lnSpc>
              <a:spcBef>
                <a:spcPts val="0"/>
              </a:spcBef>
              <a:spcAft>
                <a:spcPts val="0"/>
              </a:spcAft>
              <a:buSzPts val="1300"/>
              <a:buNone/>
              <a:defRPr sz="1300"/>
            </a:lvl7pPr>
            <a:lvl8pPr lvl="7" algn="l">
              <a:lnSpc>
                <a:spcPct val="100000"/>
              </a:lnSpc>
              <a:spcBef>
                <a:spcPts val="0"/>
              </a:spcBef>
              <a:spcAft>
                <a:spcPts val="0"/>
              </a:spcAft>
              <a:buSzPts val="1300"/>
              <a:buNone/>
              <a:defRPr sz="1300"/>
            </a:lvl8pPr>
            <a:lvl9pPr lvl="8" algn="l">
              <a:lnSpc>
                <a:spcPct val="100000"/>
              </a:lnSpc>
              <a:spcBef>
                <a:spcPts val="0"/>
              </a:spcBef>
              <a:spcAft>
                <a:spcPts val="0"/>
              </a:spcAft>
              <a:buSzPts val="1300"/>
              <a:buNone/>
              <a:defRPr sz="1300"/>
            </a:lvl9pPr>
          </a:lstStyle>
          <a:p/>
        </p:txBody>
      </p:sp>
      <p:sp>
        <p:nvSpPr>
          <p:cNvPr id="18" name="Google Shape;18;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9"/>
          <p:cNvGrpSpPr/>
          <p:nvPr/>
        </p:nvGrpSpPr>
        <p:grpSpPr>
          <a:xfrm>
            <a:off x="4406400" y="0"/>
            <a:ext cx="4737600" cy="5143065"/>
            <a:chOff x="4406400" y="0"/>
            <a:chExt cx="4737600" cy="5143065"/>
          </a:xfrm>
        </p:grpSpPr>
        <p:sp>
          <p:nvSpPr>
            <p:cNvPr id="107" name="Google Shape;107;p19"/>
            <p:cNvSpPr/>
            <p:nvPr/>
          </p:nvSpPr>
          <p:spPr>
            <a:xfrm rot="5400000">
              <a:off x="4408200" y="-1800"/>
              <a:ext cx="4734000" cy="4737600"/>
            </a:xfrm>
            <a:prstGeom prst="diagStripe">
              <a:avLst>
                <a:gd fmla="val 49469" name="adj"/>
              </a:avLst>
            </a:prstGeom>
            <a:solidFill>
              <a:schemeClr val="lt1">
                <a:alpha val="3137"/>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 name="Google Shape;108;p19"/>
            <p:cNvSpPr/>
            <p:nvPr/>
          </p:nvSpPr>
          <p:spPr>
            <a:xfrm rot="5400000">
              <a:off x="4841125" y="5700"/>
              <a:ext cx="4298100" cy="4286700"/>
            </a:xfrm>
            <a:prstGeom prst="diagStripe">
              <a:avLst>
                <a:gd fmla="val 0" name="adj"/>
              </a:avLst>
            </a:prstGeom>
            <a:solidFill>
              <a:schemeClr val="lt1">
                <a:alpha val="3137"/>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 name="Google Shape;109;p19"/>
            <p:cNvSpPr/>
            <p:nvPr/>
          </p:nvSpPr>
          <p:spPr>
            <a:xfrm rot="-5400000">
              <a:off x="5618399" y="1236468"/>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 name="Google Shape;110;p19"/>
            <p:cNvSpPr/>
            <p:nvPr/>
          </p:nvSpPr>
          <p:spPr>
            <a:xfrm flipH="1">
              <a:off x="5849857" y="1443956"/>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 name="Google Shape;111;p19"/>
            <p:cNvSpPr/>
            <p:nvPr/>
          </p:nvSpPr>
          <p:spPr>
            <a:xfrm rot="-5400000">
              <a:off x="5987081" y="246946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 name="Google Shape;112;p19"/>
            <p:cNvSpPr/>
            <p:nvPr/>
          </p:nvSpPr>
          <p:spPr>
            <a:xfrm flipH="1">
              <a:off x="6222115" y="2676953"/>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 name="Google Shape;113;p19"/>
            <p:cNvSpPr/>
            <p:nvPr/>
          </p:nvSpPr>
          <p:spPr>
            <a:xfrm rot="-5400000">
              <a:off x="6675341" y="1862018"/>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 name="Google Shape;114;p19"/>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 name="Google Shape;115;p19"/>
            <p:cNvSpPr/>
            <p:nvPr/>
          </p:nvSpPr>
          <p:spPr>
            <a:xfrm rot="-5400000">
              <a:off x="6861141" y="2477810"/>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 name="Google Shape;116;p19"/>
            <p:cNvSpPr/>
            <p:nvPr/>
          </p:nvSpPr>
          <p:spPr>
            <a:xfrm flipH="1">
              <a:off x="7965266" y="2692963"/>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 name="Google Shape;117;p19"/>
            <p:cNvSpPr/>
            <p:nvPr/>
          </p:nvSpPr>
          <p:spPr>
            <a:xfrm flipH="1">
              <a:off x="8145082" y="330875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 name="Google Shape;118;p19"/>
            <p:cNvSpPr/>
            <p:nvPr/>
          </p:nvSpPr>
          <p:spPr>
            <a:xfrm rot="-5400000">
              <a:off x="7047599" y="309501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 name="Google Shape;119;p19"/>
            <p:cNvSpPr/>
            <p:nvPr/>
          </p:nvSpPr>
          <p:spPr>
            <a:xfrm flipH="1">
              <a:off x="7276649" y="3302502"/>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 name="Google Shape;120;p19"/>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 name="Google Shape;121;p19"/>
            <p:cNvSpPr/>
            <p:nvPr/>
          </p:nvSpPr>
          <p:spPr>
            <a:xfrm flipH="1">
              <a:off x="7462448" y="3918294"/>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 name="Google Shape;122;p19"/>
            <p:cNvSpPr/>
            <p:nvPr/>
          </p:nvSpPr>
          <p:spPr>
            <a:xfrm rot="-5400000">
              <a:off x="8102491" y="3718473"/>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 name="Google Shape;123;p19"/>
            <p:cNvSpPr/>
            <p:nvPr/>
          </p:nvSpPr>
          <p:spPr>
            <a:xfrm flipH="1">
              <a:off x="8334533" y="3925960"/>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 name="Google Shape;124;p19"/>
            <p:cNvSpPr/>
            <p:nvPr/>
          </p:nvSpPr>
          <p:spPr>
            <a:xfrm rot="-5400000">
              <a:off x="8288290" y="433426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25" name="Google Shape;125;p19"/>
          <p:cNvSpPr txBox="1"/>
          <p:nvPr>
            <p:ph hasCustomPrompt="1" type="title"/>
          </p:nvPr>
        </p:nvSpPr>
        <p:spPr>
          <a:xfrm>
            <a:off x="823850" y="1284675"/>
            <a:ext cx="4776000" cy="13008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8000"/>
              <a:buNone/>
              <a:defRPr sz="8000"/>
            </a:lvl1pPr>
            <a:lvl2pPr lvl="1" algn="l">
              <a:lnSpc>
                <a:spcPct val="100000"/>
              </a:lnSpc>
              <a:spcBef>
                <a:spcPts val="0"/>
              </a:spcBef>
              <a:spcAft>
                <a:spcPts val="0"/>
              </a:spcAft>
              <a:buSzPts val="8000"/>
              <a:buNone/>
              <a:defRPr sz="8000"/>
            </a:lvl2pPr>
            <a:lvl3pPr lvl="2" algn="l">
              <a:lnSpc>
                <a:spcPct val="100000"/>
              </a:lnSpc>
              <a:spcBef>
                <a:spcPts val="0"/>
              </a:spcBef>
              <a:spcAft>
                <a:spcPts val="0"/>
              </a:spcAft>
              <a:buSzPts val="8000"/>
              <a:buNone/>
              <a:defRPr sz="8000"/>
            </a:lvl3pPr>
            <a:lvl4pPr lvl="3" algn="l">
              <a:lnSpc>
                <a:spcPct val="100000"/>
              </a:lnSpc>
              <a:spcBef>
                <a:spcPts val="0"/>
              </a:spcBef>
              <a:spcAft>
                <a:spcPts val="0"/>
              </a:spcAft>
              <a:buSzPts val="8000"/>
              <a:buNone/>
              <a:defRPr sz="8000"/>
            </a:lvl4pPr>
            <a:lvl5pPr lvl="4" algn="l">
              <a:lnSpc>
                <a:spcPct val="100000"/>
              </a:lnSpc>
              <a:spcBef>
                <a:spcPts val="0"/>
              </a:spcBef>
              <a:spcAft>
                <a:spcPts val="0"/>
              </a:spcAft>
              <a:buSzPts val="8000"/>
              <a:buNone/>
              <a:defRPr sz="8000"/>
            </a:lvl5pPr>
            <a:lvl6pPr lvl="5" algn="l">
              <a:lnSpc>
                <a:spcPct val="100000"/>
              </a:lnSpc>
              <a:spcBef>
                <a:spcPts val="0"/>
              </a:spcBef>
              <a:spcAft>
                <a:spcPts val="0"/>
              </a:spcAft>
              <a:buSzPts val="8000"/>
              <a:buNone/>
              <a:defRPr sz="8000"/>
            </a:lvl6pPr>
            <a:lvl7pPr lvl="6" algn="l">
              <a:lnSpc>
                <a:spcPct val="100000"/>
              </a:lnSpc>
              <a:spcBef>
                <a:spcPts val="0"/>
              </a:spcBef>
              <a:spcAft>
                <a:spcPts val="0"/>
              </a:spcAft>
              <a:buSzPts val="8000"/>
              <a:buNone/>
              <a:defRPr sz="8000"/>
            </a:lvl7pPr>
            <a:lvl8pPr lvl="7" algn="l">
              <a:lnSpc>
                <a:spcPct val="100000"/>
              </a:lnSpc>
              <a:spcBef>
                <a:spcPts val="0"/>
              </a:spcBef>
              <a:spcAft>
                <a:spcPts val="0"/>
              </a:spcAft>
              <a:buSzPts val="8000"/>
              <a:buNone/>
              <a:defRPr sz="8000"/>
            </a:lvl8pPr>
            <a:lvl9pPr lvl="8" algn="l">
              <a:lnSpc>
                <a:spcPct val="100000"/>
              </a:lnSpc>
              <a:spcBef>
                <a:spcPts val="0"/>
              </a:spcBef>
              <a:spcAft>
                <a:spcPts val="0"/>
              </a:spcAft>
              <a:buSzPts val="8000"/>
              <a:buNone/>
              <a:defRPr sz="8000"/>
            </a:lvl9pPr>
          </a:lstStyle>
          <a:p>
            <a:r>
              <a:t>xx%</a:t>
            </a:r>
          </a:p>
        </p:txBody>
      </p:sp>
      <p:sp>
        <p:nvSpPr>
          <p:cNvPr id="126" name="Google Shape;126;p19"/>
          <p:cNvSpPr txBox="1"/>
          <p:nvPr>
            <p:ph idx="1" type="body"/>
          </p:nvPr>
        </p:nvSpPr>
        <p:spPr>
          <a:xfrm>
            <a:off x="823850" y="2643124"/>
            <a:ext cx="4776000" cy="12189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127" name="Google Shape;127;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grpSp>
        <p:nvGrpSpPr>
          <p:cNvPr id="20" name="Google Shape;20;p11"/>
          <p:cNvGrpSpPr/>
          <p:nvPr/>
        </p:nvGrpSpPr>
        <p:grpSpPr>
          <a:xfrm>
            <a:off x="0" y="381001"/>
            <a:ext cx="1037850" cy="1016288"/>
            <a:chOff x="0" y="381001"/>
            <a:chExt cx="1037850" cy="1016288"/>
          </a:xfrm>
        </p:grpSpPr>
        <p:sp>
          <p:nvSpPr>
            <p:cNvPr id="21" name="Google Shape;21;p11"/>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11"/>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3" name="Google Shape;23;p11"/>
          <p:cNvSpPr txBox="1"/>
          <p:nvPr>
            <p:ph type="title"/>
          </p:nvPr>
        </p:nvSpPr>
        <p:spPr>
          <a:xfrm>
            <a:off x="1297500" y="393750"/>
            <a:ext cx="7038900" cy="9141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24" name="Google Shape;24;p11"/>
          <p:cNvSpPr txBox="1"/>
          <p:nvPr>
            <p:ph idx="1" type="body"/>
          </p:nvPr>
        </p:nvSpPr>
        <p:spPr>
          <a:xfrm>
            <a:off x="1297500" y="1567550"/>
            <a:ext cx="7038900" cy="29112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25" name="Google Shape;25;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 name="Shape 26"/>
        <p:cNvGrpSpPr/>
        <p:nvPr/>
      </p:nvGrpSpPr>
      <p:grpSpPr>
        <a:xfrm>
          <a:off x="0" y="0"/>
          <a:ext cx="0" cy="0"/>
          <a:chOff x="0" y="0"/>
          <a:chExt cx="0" cy="0"/>
        </a:xfrm>
      </p:grpSpPr>
      <p:grpSp>
        <p:nvGrpSpPr>
          <p:cNvPr id="27" name="Google Shape;27;p12"/>
          <p:cNvGrpSpPr/>
          <p:nvPr/>
        </p:nvGrpSpPr>
        <p:grpSpPr>
          <a:xfrm>
            <a:off x="4406400" y="0"/>
            <a:ext cx="4737600" cy="5143065"/>
            <a:chOff x="4406400" y="0"/>
            <a:chExt cx="4737600" cy="5143065"/>
          </a:xfrm>
        </p:grpSpPr>
        <p:sp>
          <p:nvSpPr>
            <p:cNvPr id="28" name="Google Shape;28;p12"/>
            <p:cNvSpPr/>
            <p:nvPr/>
          </p:nvSpPr>
          <p:spPr>
            <a:xfrm rot="5400000">
              <a:off x="4408200" y="-1800"/>
              <a:ext cx="4734000" cy="4737600"/>
            </a:xfrm>
            <a:prstGeom prst="diagStripe">
              <a:avLst>
                <a:gd fmla="val 49469" name="adj"/>
              </a:avLst>
            </a:prstGeom>
            <a:solidFill>
              <a:schemeClr val="lt1">
                <a:alpha val="3137"/>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12"/>
            <p:cNvSpPr/>
            <p:nvPr/>
          </p:nvSpPr>
          <p:spPr>
            <a:xfrm rot="5400000">
              <a:off x="4841125" y="5700"/>
              <a:ext cx="4298100" cy="4286700"/>
            </a:xfrm>
            <a:prstGeom prst="diagStripe">
              <a:avLst>
                <a:gd fmla="val 0" name="adj"/>
              </a:avLst>
            </a:prstGeom>
            <a:solidFill>
              <a:schemeClr val="lt1">
                <a:alpha val="3137"/>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12"/>
            <p:cNvSpPr/>
            <p:nvPr/>
          </p:nvSpPr>
          <p:spPr>
            <a:xfrm rot="-5400000">
              <a:off x="5618399" y="1236468"/>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12"/>
            <p:cNvSpPr/>
            <p:nvPr/>
          </p:nvSpPr>
          <p:spPr>
            <a:xfrm flipH="1">
              <a:off x="5849857" y="1443956"/>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 name="Google Shape;32;p12"/>
            <p:cNvSpPr/>
            <p:nvPr/>
          </p:nvSpPr>
          <p:spPr>
            <a:xfrm rot="-5400000">
              <a:off x="5987081" y="246946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12"/>
            <p:cNvSpPr/>
            <p:nvPr/>
          </p:nvSpPr>
          <p:spPr>
            <a:xfrm flipH="1">
              <a:off x="6222115" y="2676953"/>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12"/>
            <p:cNvSpPr/>
            <p:nvPr/>
          </p:nvSpPr>
          <p:spPr>
            <a:xfrm rot="-5400000">
              <a:off x="6675341" y="1862018"/>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 name="Google Shape;35;p12"/>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 name="Google Shape;36;p12"/>
            <p:cNvSpPr/>
            <p:nvPr/>
          </p:nvSpPr>
          <p:spPr>
            <a:xfrm rot="-5400000">
              <a:off x="6861141" y="2477810"/>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2"/>
            <p:cNvSpPr/>
            <p:nvPr/>
          </p:nvSpPr>
          <p:spPr>
            <a:xfrm flipH="1">
              <a:off x="7965266" y="2692963"/>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12"/>
            <p:cNvSpPr/>
            <p:nvPr/>
          </p:nvSpPr>
          <p:spPr>
            <a:xfrm flipH="1">
              <a:off x="8145082" y="330875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2"/>
            <p:cNvSpPr/>
            <p:nvPr/>
          </p:nvSpPr>
          <p:spPr>
            <a:xfrm rot="-5400000">
              <a:off x="7047599" y="309501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 name="Google Shape;40;p12"/>
            <p:cNvSpPr/>
            <p:nvPr/>
          </p:nvSpPr>
          <p:spPr>
            <a:xfrm flipH="1">
              <a:off x="7276649" y="3302502"/>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 name="Google Shape;41;p12"/>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 name="Google Shape;42;p12"/>
            <p:cNvSpPr/>
            <p:nvPr/>
          </p:nvSpPr>
          <p:spPr>
            <a:xfrm flipH="1">
              <a:off x="7462448" y="3918294"/>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12"/>
            <p:cNvSpPr/>
            <p:nvPr/>
          </p:nvSpPr>
          <p:spPr>
            <a:xfrm rot="-5400000">
              <a:off x="8102491" y="3718473"/>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12"/>
            <p:cNvSpPr/>
            <p:nvPr/>
          </p:nvSpPr>
          <p:spPr>
            <a:xfrm flipH="1">
              <a:off x="8334533" y="3925960"/>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 name="Google Shape;45;p12"/>
            <p:cNvSpPr/>
            <p:nvPr/>
          </p:nvSpPr>
          <p:spPr>
            <a:xfrm rot="-5400000">
              <a:off x="8288290" y="433426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6" name="Google Shape;46;p12"/>
          <p:cNvSpPr txBox="1"/>
          <p:nvPr>
            <p:ph type="title"/>
          </p:nvPr>
        </p:nvSpPr>
        <p:spPr>
          <a:xfrm>
            <a:off x="823850" y="2053000"/>
            <a:ext cx="4587000" cy="11487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47" name="Google Shape;47;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13"/>
          <p:cNvGrpSpPr/>
          <p:nvPr/>
        </p:nvGrpSpPr>
        <p:grpSpPr>
          <a:xfrm>
            <a:off x="0" y="381001"/>
            <a:ext cx="1037850" cy="1016288"/>
            <a:chOff x="0" y="381001"/>
            <a:chExt cx="1037850" cy="1016288"/>
          </a:xfrm>
        </p:grpSpPr>
        <p:sp>
          <p:nvSpPr>
            <p:cNvPr id="50" name="Google Shape;50;p13"/>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 name="Google Shape;51;p13"/>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52" name="Google Shape;52;p13"/>
          <p:cNvSpPr txBox="1"/>
          <p:nvPr>
            <p:ph type="title"/>
          </p:nvPr>
        </p:nvSpPr>
        <p:spPr>
          <a:xfrm>
            <a:off x="1297500" y="393750"/>
            <a:ext cx="7038900" cy="9141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53" name="Google Shape;53;p13"/>
          <p:cNvSpPr txBox="1"/>
          <p:nvPr>
            <p:ph idx="1" type="body"/>
          </p:nvPr>
        </p:nvSpPr>
        <p:spPr>
          <a:xfrm>
            <a:off x="1297500" y="1567550"/>
            <a:ext cx="3403200" cy="29112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54" name="Google Shape;54;p13"/>
          <p:cNvSpPr txBox="1"/>
          <p:nvPr>
            <p:ph idx="2" type="body"/>
          </p:nvPr>
        </p:nvSpPr>
        <p:spPr>
          <a:xfrm>
            <a:off x="4933221" y="1567550"/>
            <a:ext cx="3403200" cy="29112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55" name="Google Shape;55;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14"/>
          <p:cNvGrpSpPr/>
          <p:nvPr/>
        </p:nvGrpSpPr>
        <p:grpSpPr>
          <a:xfrm>
            <a:off x="0" y="381001"/>
            <a:ext cx="1037850" cy="1016288"/>
            <a:chOff x="0" y="381001"/>
            <a:chExt cx="1037850" cy="1016288"/>
          </a:xfrm>
        </p:grpSpPr>
        <p:sp>
          <p:nvSpPr>
            <p:cNvPr id="58" name="Google Shape;58;p1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 name="Google Shape;59;p1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60" name="Google Shape;60;p14"/>
          <p:cNvSpPr txBox="1"/>
          <p:nvPr>
            <p:ph type="title"/>
          </p:nvPr>
        </p:nvSpPr>
        <p:spPr>
          <a:xfrm>
            <a:off x="1297500" y="393750"/>
            <a:ext cx="7038900" cy="9141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61" name="Google Shape;61;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15"/>
          <p:cNvGrpSpPr/>
          <p:nvPr/>
        </p:nvGrpSpPr>
        <p:grpSpPr>
          <a:xfrm>
            <a:off x="0" y="381001"/>
            <a:ext cx="1037850" cy="1016288"/>
            <a:chOff x="0" y="381001"/>
            <a:chExt cx="1037850" cy="1016288"/>
          </a:xfrm>
        </p:grpSpPr>
        <p:sp>
          <p:nvSpPr>
            <p:cNvPr id="64" name="Google Shape;64;p1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 name="Google Shape;65;p1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66" name="Google Shape;66;p15"/>
          <p:cNvSpPr txBox="1"/>
          <p:nvPr>
            <p:ph type="title"/>
          </p:nvPr>
        </p:nvSpPr>
        <p:spPr>
          <a:xfrm>
            <a:off x="1297500" y="393750"/>
            <a:ext cx="3798900" cy="14931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67" name="Google Shape;67;p15"/>
          <p:cNvSpPr txBox="1"/>
          <p:nvPr>
            <p:ph idx="1" type="body"/>
          </p:nvPr>
        </p:nvSpPr>
        <p:spPr>
          <a:xfrm>
            <a:off x="1297500" y="1972550"/>
            <a:ext cx="3798900" cy="24159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68" name="Google Shape;68;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16"/>
          <p:cNvGrpSpPr/>
          <p:nvPr/>
        </p:nvGrpSpPr>
        <p:grpSpPr>
          <a:xfrm>
            <a:off x="4406400" y="0"/>
            <a:ext cx="4737600" cy="5143500"/>
            <a:chOff x="4406400" y="0"/>
            <a:chExt cx="4737600" cy="5143500"/>
          </a:xfrm>
        </p:grpSpPr>
        <p:sp>
          <p:nvSpPr>
            <p:cNvPr id="71" name="Google Shape;71;p16"/>
            <p:cNvSpPr/>
            <p:nvPr/>
          </p:nvSpPr>
          <p:spPr>
            <a:xfrm rot="5400000">
              <a:off x="4407900" y="-1500"/>
              <a:ext cx="4734600" cy="4737600"/>
            </a:xfrm>
            <a:prstGeom prst="diagStripe">
              <a:avLst>
                <a:gd fmla="val 49469" name="adj"/>
              </a:avLst>
            </a:prstGeom>
            <a:solidFill>
              <a:schemeClr val="lt1">
                <a:alpha val="3137"/>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 name="Google Shape;72;p16"/>
            <p:cNvSpPr/>
            <p:nvPr/>
          </p:nvSpPr>
          <p:spPr>
            <a:xfrm rot="5400000">
              <a:off x="4840825" y="6000"/>
              <a:ext cx="4298700" cy="4286700"/>
            </a:xfrm>
            <a:prstGeom prst="diagStripe">
              <a:avLst>
                <a:gd fmla="val 0" name="adj"/>
              </a:avLst>
            </a:prstGeom>
            <a:solidFill>
              <a:schemeClr val="lt1">
                <a:alpha val="3137"/>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 name="Google Shape;73;p16"/>
            <p:cNvSpPr/>
            <p:nvPr/>
          </p:nvSpPr>
          <p:spPr>
            <a:xfrm rot="-5400000">
              <a:off x="5618399" y="1236641"/>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 name="Google Shape;74;p16"/>
            <p:cNvSpPr/>
            <p:nvPr/>
          </p:nvSpPr>
          <p:spPr>
            <a:xfrm flipH="1">
              <a:off x="5849857" y="1444078"/>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 name="Google Shape;75;p16"/>
            <p:cNvSpPr/>
            <p:nvPr/>
          </p:nvSpPr>
          <p:spPr>
            <a:xfrm rot="-5400000">
              <a:off x="5987081" y="2469743"/>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16"/>
            <p:cNvSpPr/>
            <p:nvPr/>
          </p:nvSpPr>
          <p:spPr>
            <a:xfrm flipH="1">
              <a:off x="6222115" y="2677179"/>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 name="Google Shape;77;p16"/>
            <p:cNvSpPr/>
            <p:nvPr/>
          </p:nvSpPr>
          <p:spPr>
            <a:xfrm rot="-5400000">
              <a:off x="6675341" y="1862244"/>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 name="Google Shape;78;p16"/>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 name="Google Shape;79;p16"/>
            <p:cNvSpPr/>
            <p:nvPr/>
          </p:nvSpPr>
          <p:spPr>
            <a:xfrm rot="-5400000">
              <a:off x="6861141" y="2478088"/>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 name="Google Shape;80;p16"/>
            <p:cNvSpPr/>
            <p:nvPr/>
          </p:nvSpPr>
          <p:spPr>
            <a:xfrm flipH="1">
              <a:off x="7965266" y="2693191"/>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 name="Google Shape;81;p16"/>
            <p:cNvSpPr/>
            <p:nvPr/>
          </p:nvSpPr>
          <p:spPr>
            <a:xfrm flipH="1">
              <a:off x="8145082" y="3309036"/>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16"/>
            <p:cNvSpPr/>
            <p:nvPr/>
          </p:nvSpPr>
          <p:spPr>
            <a:xfrm rot="-5400000">
              <a:off x="7047599" y="309534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 name="Google Shape;83;p16"/>
            <p:cNvSpPr/>
            <p:nvPr/>
          </p:nvSpPr>
          <p:spPr>
            <a:xfrm flipH="1">
              <a:off x="7276649" y="3302781"/>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 name="Google Shape;84;p16"/>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 name="Google Shape;85;p16"/>
            <p:cNvSpPr/>
            <p:nvPr/>
          </p:nvSpPr>
          <p:spPr>
            <a:xfrm flipH="1">
              <a:off x="7462448" y="3918625"/>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 name="Google Shape;86;p16"/>
            <p:cNvSpPr/>
            <p:nvPr/>
          </p:nvSpPr>
          <p:spPr>
            <a:xfrm rot="-5400000">
              <a:off x="8102491" y="3718856"/>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 name="Google Shape;87;p16"/>
            <p:cNvSpPr/>
            <p:nvPr/>
          </p:nvSpPr>
          <p:spPr>
            <a:xfrm flipH="1">
              <a:off x="8334533" y="3926292"/>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 name="Google Shape;88;p16"/>
            <p:cNvSpPr/>
            <p:nvPr/>
          </p:nvSpPr>
          <p:spPr>
            <a:xfrm rot="-5400000">
              <a:off x="8288290" y="4334700"/>
              <a:ext cx="808800" cy="808800"/>
            </a:xfrm>
            <a:prstGeom prst="diagStripe">
              <a:avLst>
                <a:gd fmla="val 50000" name="adj"/>
              </a:avLst>
            </a:prstGeom>
            <a:solidFill>
              <a:schemeClr val="lt1">
                <a:alpha val="7058"/>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89" name="Google Shape;89;p16"/>
          <p:cNvSpPr txBox="1"/>
          <p:nvPr>
            <p:ph type="title"/>
          </p:nvPr>
        </p:nvSpPr>
        <p:spPr>
          <a:xfrm>
            <a:off x="823850" y="866775"/>
            <a:ext cx="4587000" cy="35211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90" name="Google Shape;90;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17"/>
          <p:cNvGrpSpPr/>
          <p:nvPr/>
        </p:nvGrpSpPr>
        <p:grpSpPr>
          <a:xfrm>
            <a:off x="0" y="381001"/>
            <a:ext cx="1037850" cy="1016288"/>
            <a:chOff x="0" y="381001"/>
            <a:chExt cx="1037850" cy="1016288"/>
          </a:xfrm>
        </p:grpSpPr>
        <p:sp>
          <p:nvSpPr>
            <p:cNvPr id="93" name="Google Shape;93;p1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 name="Google Shape;94;p1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95" name="Google Shape;95;p17"/>
          <p:cNvSpPr txBox="1"/>
          <p:nvPr>
            <p:ph type="title"/>
          </p:nvPr>
        </p:nvSpPr>
        <p:spPr>
          <a:xfrm>
            <a:off x="1297500" y="1658325"/>
            <a:ext cx="3036300" cy="1751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96" name="Google Shape;96;p17"/>
          <p:cNvSpPr txBox="1"/>
          <p:nvPr>
            <p:ph idx="1" type="subTitle"/>
          </p:nvPr>
        </p:nvSpPr>
        <p:spPr>
          <a:xfrm>
            <a:off x="1297500" y="3538000"/>
            <a:ext cx="3036300" cy="5061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1300"/>
              <a:buNone/>
              <a:defRPr/>
            </a:lvl1pPr>
            <a:lvl2pPr lvl="1" algn="l">
              <a:lnSpc>
                <a:spcPct val="100000"/>
              </a:lnSpc>
              <a:spcBef>
                <a:spcPts val="0"/>
              </a:spcBef>
              <a:spcAft>
                <a:spcPts val="0"/>
              </a:spcAft>
              <a:buSzPts val="1300"/>
              <a:buNone/>
              <a:defRPr sz="1300"/>
            </a:lvl2pPr>
            <a:lvl3pPr lvl="2" algn="l">
              <a:lnSpc>
                <a:spcPct val="100000"/>
              </a:lnSpc>
              <a:spcBef>
                <a:spcPts val="0"/>
              </a:spcBef>
              <a:spcAft>
                <a:spcPts val="0"/>
              </a:spcAft>
              <a:buSzPts val="1300"/>
              <a:buNone/>
              <a:defRPr sz="1300"/>
            </a:lvl3pPr>
            <a:lvl4pPr lvl="3" algn="l">
              <a:lnSpc>
                <a:spcPct val="100000"/>
              </a:lnSpc>
              <a:spcBef>
                <a:spcPts val="0"/>
              </a:spcBef>
              <a:spcAft>
                <a:spcPts val="0"/>
              </a:spcAft>
              <a:buSzPts val="1300"/>
              <a:buNone/>
              <a:defRPr sz="1300"/>
            </a:lvl4pPr>
            <a:lvl5pPr lvl="4" algn="l">
              <a:lnSpc>
                <a:spcPct val="100000"/>
              </a:lnSpc>
              <a:spcBef>
                <a:spcPts val="0"/>
              </a:spcBef>
              <a:spcAft>
                <a:spcPts val="0"/>
              </a:spcAft>
              <a:buSzPts val="1300"/>
              <a:buNone/>
              <a:defRPr sz="1300"/>
            </a:lvl5pPr>
            <a:lvl6pPr lvl="5" algn="l">
              <a:lnSpc>
                <a:spcPct val="100000"/>
              </a:lnSpc>
              <a:spcBef>
                <a:spcPts val="0"/>
              </a:spcBef>
              <a:spcAft>
                <a:spcPts val="0"/>
              </a:spcAft>
              <a:buSzPts val="1300"/>
              <a:buNone/>
              <a:defRPr sz="1300"/>
            </a:lvl6pPr>
            <a:lvl7pPr lvl="6" algn="l">
              <a:lnSpc>
                <a:spcPct val="100000"/>
              </a:lnSpc>
              <a:spcBef>
                <a:spcPts val="0"/>
              </a:spcBef>
              <a:spcAft>
                <a:spcPts val="0"/>
              </a:spcAft>
              <a:buSzPts val="1300"/>
              <a:buNone/>
              <a:defRPr sz="1300"/>
            </a:lvl7pPr>
            <a:lvl8pPr lvl="7" algn="l">
              <a:lnSpc>
                <a:spcPct val="100000"/>
              </a:lnSpc>
              <a:spcBef>
                <a:spcPts val="0"/>
              </a:spcBef>
              <a:spcAft>
                <a:spcPts val="0"/>
              </a:spcAft>
              <a:buSzPts val="1300"/>
              <a:buNone/>
              <a:defRPr sz="1300"/>
            </a:lvl8pPr>
            <a:lvl9pPr lvl="8" algn="l">
              <a:lnSpc>
                <a:spcPct val="100000"/>
              </a:lnSpc>
              <a:spcBef>
                <a:spcPts val="0"/>
              </a:spcBef>
              <a:spcAft>
                <a:spcPts val="0"/>
              </a:spcAft>
              <a:buSzPts val="1300"/>
              <a:buNone/>
              <a:defRPr sz="1300"/>
            </a:lvl9pPr>
          </a:lstStyle>
          <a:p/>
        </p:txBody>
      </p:sp>
      <p:sp>
        <p:nvSpPr>
          <p:cNvPr id="97" name="Google Shape;97;p17"/>
          <p:cNvSpPr txBox="1"/>
          <p:nvPr>
            <p:ph idx="2" type="body"/>
          </p:nvPr>
        </p:nvSpPr>
        <p:spPr>
          <a:xfrm>
            <a:off x="4648200" y="1696600"/>
            <a:ext cx="3676800" cy="23475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98" name="Google Shape;98;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8"/>
          <p:cNvGrpSpPr/>
          <p:nvPr/>
        </p:nvGrpSpPr>
        <p:grpSpPr>
          <a:xfrm>
            <a:off x="0" y="4128572"/>
            <a:ext cx="698925" cy="684657"/>
            <a:chOff x="0" y="3785672"/>
            <a:chExt cx="698925" cy="684657"/>
          </a:xfrm>
        </p:grpSpPr>
        <p:sp>
          <p:nvSpPr>
            <p:cNvPr id="101" name="Google Shape;101;p18"/>
            <p:cNvSpPr/>
            <p:nvPr/>
          </p:nvSpPr>
          <p:spPr>
            <a:xfrm rot="-5400000">
              <a:off x="0" y="3785672"/>
              <a:ext cx="544800" cy="544800"/>
            </a:xfrm>
            <a:prstGeom prst="diagStripe">
              <a:avLst>
                <a:gd fmla="val 50000" name="adj"/>
              </a:avLst>
            </a:prstGeom>
            <a:solidFill>
              <a:schemeClr val="lt1">
                <a:alpha val="9411"/>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 name="Google Shape;102;p18"/>
            <p:cNvSpPr/>
            <p:nvPr/>
          </p:nvSpPr>
          <p:spPr>
            <a:xfrm flipH="1">
              <a:off x="154125" y="3925529"/>
              <a:ext cx="544800" cy="544800"/>
            </a:xfrm>
            <a:prstGeom prst="diagStripe">
              <a:avLst>
                <a:gd fmla="val 50000" name="adj"/>
              </a:avLst>
            </a:prstGeom>
            <a:solidFill>
              <a:schemeClr val="lt1">
                <a:alpha val="9411"/>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03" name="Google Shape;103;p18"/>
          <p:cNvSpPr txBox="1"/>
          <p:nvPr>
            <p:ph idx="1" type="body"/>
          </p:nvPr>
        </p:nvSpPr>
        <p:spPr>
          <a:xfrm>
            <a:off x="812725" y="4305375"/>
            <a:ext cx="6936000" cy="5238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300"/>
              <a:buNone/>
              <a:defRPr/>
            </a:lvl1pPr>
          </a:lstStyle>
          <a:p/>
        </p:txBody>
      </p:sp>
      <p:sp>
        <p:nvSpPr>
          <p:cNvPr id="104" name="Google Shape;104;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1pPr>
            <a:lvl2pPr lvl="1"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2pPr>
            <a:lvl3pPr lvl="2"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3pPr>
            <a:lvl4pPr lvl="3"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4pPr>
            <a:lvl5pPr lvl="4"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5pPr>
            <a:lvl6pPr lvl="5"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6pPr>
            <a:lvl7pPr lvl="6"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7pPr>
            <a:lvl8pPr lvl="7"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8pPr>
            <a:lvl9pPr lvl="8" marR="0" rtl="0" algn="l">
              <a:lnSpc>
                <a:spcPct val="100000"/>
              </a:lnSpc>
              <a:spcBef>
                <a:spcPts val="0"/>
              </a:spcBef>
              <a:spcAft>
                <a:spcPts val="0"/>
              </a:spcAft>
              <a:buClr>
                <a:schemeClr val="lt1"/>
              </a:buClr>
              <a:buSzPts val="2800"/>
              <a:buFont typeface="Montserrat"/>
              <a:buNone/>
              <a:defRPr b="0" i="0" sz="2800" u="none" cap="none" strike="noStrike">
                <a:solidFill>
                  <a:schemeClr val="lt1"/>
                </a:solidFill>
                <a:latin typeface="Montserrat"/>
                <a:ea typeface="Montserrat"/>
                <a:cs typeface="Montserrat"/>
                <a:sym typeface="Montserrat"/>
              </a:defRPr>
            </a:lvl9pPr>
          </a:lstStyle>
          <a:p/>
        </p:txBody>
      </p:sp>
      <p:sp>
        <p:nvSpPr>
          <p:cNvPr id="7" name="Google Shape;7;p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marR="0" rtl="0" algn="l">
              <a:lnSpc>
                <a:spcPct val="115000"/>
              </a:lnSpc>
              <a:spcBef>
                <a:spcPts val="0"/>
              </a:spcBef>
              <a:spcAft>
                <a:spcPts val="0"/>
              </a:spcAft>
              <a:buClr>
                <a:schemeClr val="lt1"/>
              </a:buClr>
              <a:buSzPts val="1300"/>
              <a:buFont typeface="Lato"/>
              <a:buChar char="●"/>
              <a:defRPr b="0" i="0" sz="1300" u="none" cap="none" strike="noStrike">
                <a:solidFill>
                  <a:schemeClr val="lt1"/>
                </a:solidFill>
                <a:latin typeface="Lato"/>
                <a:ea typeface="Lato"/>
                <a:cs typeface="Lato"/>
                <a:sym typeface="Lato"/>
              </a:defRPr>
            </a:lvl1pPr>
            <a:lvl2pPr indent="-298450" lvl="1" marL="914400" marR="0" rtl="0" algn="l">
              <a:lnSpc>
                <a:spcPct val="115000"/>
              </a:lnSpc>
              <a:spcBef>
                <a:spcPts val="0"/>
              </a:spcBef>
              <a:spcAft>
                <a:spcPts val="0"/>
              </a:spcAft>
              <a:buClr>
                <a:schemeClr val="lt1"/>
              </a:buClr>
              <a:buSzPts val="1100"/>
              <a:buFont typeface="Lato"/>
              <a:buChar char="○"/>
              <a:defRPr b="0" i="0" sz="1100" u="none" cap="none" strike="noStrike">
                <a:solidFill>
                  <a:schemeClr val="lt1"/>
                </a:solidFill>
                <a:latin typeface="Lato"/>
                <a:ea typeface="Lato"/>
                <a:cs typeface="Lato"/>
                <a:sym typeface="Lato"/>
              </a:defRPr>
            </a:lvl2pPr>
            <a:lvl3pPr indent="-298450" lvl="2" marL="1371600" marR="0" rtl="0" algn="l">
              <a:lnSpc>
                <a:spcPct val="115000"/>
              </a:lnSpc>
              <a:spcBef>
                <a:spcPts val="0"/>
              </a:spcBef>
              <a:spcAft>
                <a:spcPts val="0"/>
              </a:spcAft>
              <a:buClr>
                <a:schemeClr val="lt1"/>
              </a:buClr>
              <a:buSzPts val="1100"/>
              <a:buFont typeface="Lato"/>
              <a:buChar char="■"/>
              <a:defRPr b="0" i="0" sz="1100" u="none" cap="none" strike="noStrike">
                <a:solidFill>
                  <a:schemeClr val="lt1"/>
                </a:solidFill>
                <a:latin typeface="Lato"/>
                <a:ea typeface="Lato"/>
                <a:cs typeface="Lato"/>
                <a:sym typeface="Lato"/>
              </a:defRPr>
            </a:lvl3pPr>
            <a:lvl4pPr indent="-298450" lvl="3" marL="1828800" marR="0" rtl="0" algn="l">
              <a:lnSpc>
                <a:spcPct val="115000"/>
              </a:lnSpc>
              <a:spcBef>
                <a:spcPts val="0"/>
              </a:spcBef>
              <a:spcAft>
                <a:spcPts val="0"/>
              </a:spcAft>
              <a:buClr>
                <a:schemeClr val="lt1"/>
              </a:buClr>
              <a:buSzPts val="1100"/>
              <a:buFont typeface="Lato"/>
              <a:buChar char="●"/>
              <a:defRPr b="0" i="0" sz="1100" u="none" cap="none" strike="noStrike">
                <a:solidFill>
                  <a:schemeClr val="lt1"/>
                </a:solidFill>
                <a:latin typeface="Lato"/>
                <a:ea typeface="Lato"/>
                <a:cs typeface="Lato"/>
                <a:sym typeface="Lato"/>
              </a:defRPr>
            </a:lvl4pPr>
            <a:lvl5pPr indent="-298450" lvl="4" marL="2286000" marR="0" rtl="0" algn="l">
              <a:lnSpc>
                <a:spcPct val="115000"/>
              </a:lnSpc>
              <a:spcBef>
                <a:spcPts val="0"/>
              </a:spcBef>
              <a:spcAft>
                <a:spcPts val="0"/>
              </a:spcAft>
              <a:buClr>
                <a:schemeClr val="lt1"/>
              </a:buClr>
              <a:buSzPts val="1100"/>
              <a:buFont typeface="Lato"/>
              <a:buChar char="○"/>
              <a:defRPr b="0" i="0" sz="1100" u="none" cap="none" strike="noStrike">
                <a:solidFill>
                  <a:schemeClr val="lt1"/>
                </a:solidFill>
                <a:latin typeface="Lato"/>
                <a:ea typeface="Lato"/>
                <a:cs typeface="Lato"/>
                <a:sym typeface="Lato"/>
              </a:defRPr>
            </a:lvl5pPr>
            <a:lvl6pPr indent="-298450" lvl="5" marL="2743200" marR="0" rtl="0" algn="l">
              <a:lnSpc>
                <a:spcPct val="115000"/>
              </a:lnSpc>
              <a:spcBef>
                <a:spcPts val="0"/>
              </a:spcBef>
              <a:spcAft>
                <a:spcPts val="0"/>
              </a:spcAft>
              <a:buClr>
                <a:schemeClr val="lt1"/>
              </a:buClr>
              <a:buSzPts val="1100"/>
              <a:buFont typeface="Lato"/>
              <a:buChar char="■"/>
              <a:defRPr b="0" i="0" sz="1100" u="none" cap="none" strike="noStrike">
                <a:solidFill>
                  <a:schemeClr val="lt1"/>
                </a:solidFill>
                <a:latin typeface="Lato"/>
                <a:ea typeface="Lato"/>
                <a:cs typeface="Lato"/>
                <a:sym typeface="Lato"/>
              </a:defRPr>
            </a:lvl6pPr>
            <a:lvl7pPr indent="-298450" lvl="6" marL="3200400" marR="0" rtl="0" algn="l">
              <a:lnSpc>
                <a:spcPct val="115000"/>
              </a:lnSpc>
              <a:spcBef>
                <a:spcPts val="0"/>
              </a:spcBef>
              <a:spcAft>
                <a:spcPts val="0"/>
              </a:spcAft>
              <a:buClr>
                <a:schemeClr val="lt1"/>
              </a:buClr>
              <a:buSzPts val="1100"/>
              <a:buFont typeface="Lato"/>
              <a:buChar char="●"/>
              <a:defRPr b="0" i="0" sz="1100" u="none" cap="none" strike="noStrike">
                <a:solidFill>
                  <a:schemeClr val="lt1"/>
                </a:solidFill>
                <a:latin typeface="Lato"/>
                <a:ea typeface="Lato"/>
                <a:cs typeface="Lato"/>
                <a:sym typeface="Lato"/>
              </a:defRPr>
            </a:lvl7pPr>
            <a:lvl8pPr indent="-298450" lvl="7" marL="3657600" marR="0" rtl="0" algn="l">
              <a:lnSpc>
                <a:spcPct val="115000"/>
              </a:lnSpc>
              <a:spcBef>
                <a:spcPts val="0"/>
              </a:spcBef>
              <a:spcAft>
                <a:spcPts val="0"/>
              </a:spcAft>
              <a:buClr>
                <a:schemeClr val="lt1"/>
              </a:buClr>
              <a:buSzPts val="1100"/>
              <a:buFont typeface="Lato"/>
              <a:buChar char="○"/>
              <a:defRPr b="0" i="0" sz="1100" u="none" cap="none" strike="noStrike">
                <a:solidFill>
                  <a:schemeClr val="lt1"/>
                </a:solidFill>
                <a:latin typeface="Lato"/>
                <a:ea typeface="Lato"/>
                <a:cs typeface="Lato"/>
                <a:sym typeface="Lato"/>
              </a:defRPr>
            </a:lvl8pPr>
            <a:lvl9pPr indent="-298450" lvl="8" marL="4114800" marR="0" rtl="0" algn="l">
              <a:lnSpc>
                <a:spcPct val="115000"/>
              </a:lnSpc>
              <a:spcBef>
                <a:spcPts val="0"/>
              </a:spcBef>
              <a:spcAft>
                <a:spcPts val="0"/>
              </a:spcAft>
              <a:buClr>
                <a:schemeClr val="lt1"/>
              </a:buClr>
              <a:buSzPts val="1100"/>
              <a:buFont typeface="Lato"/>
              <a:buChar char="■"/>
              <a:defRPr b="0" i="0" sz="1100" u="none" cap="none" strike="noStrike">
                <a:solidFill>
                  <a:schemeClr val="lt1"/>
                </a:solidFill>
                <a:latin typeface="Lato"/>
                <a:ea typeface="Lato"/>
                <a:cs typeface="Lato"/>
                <a:sym typeface="Lato"/>
              </a:defRPr>
            </a:lvl9pPr>
          </a:lstStyle>
          <a:p/>
        </p:txBody>
      </p:sp>
      <p:sp>
        <p:nvSpPr>
          <p:cNvPr id="8" name="Google Shape;8;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www.figma.com/proto/Q8mrgcyloqHv5GoR74obnB/Job-search-portal-Design?node-id=2020-1615&amp;node-type=canvas&amp;t=dy6StVxC9yASmdKr-0&amp;scaling=scale-down&amp;content-scaling=fixed&amp;page-id=54%3A3874&amp;starting-point-node-id=2020%3A1615"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
          <p:cNvSpPr txBox="1"/>
          <p:nvPr>
            <p:ph type="ctrTitle"/>
          </p:nvPr>
        </p:nvSpPr>
        <p:spPr>
          <a:xfrm>
            <a:off x="3537150" y="1578400"/>
            <a:ext cx="5017500" cy="8847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4000"/>
              <a:buNone/>
            </a:pPr>
            <a:r>
              <a:rPr b="1" lang="en"/>
              <a:t>WorkQuest</a:t>
            </a:r>
            <a:endParaRPr b="1"/>
          </a:p>
        </p:txBody>
      </p:sp>
      <p:sp>
        <p:nvSpPr>
          <p:cNvPr id="135" name="Google Shape;135;p1"/>
          <p:cNvSpPr txBox="1"/>
          <p:nvPr>
            <p:ph idx="1" type="subTitle"/>
          </p:nvPr>
        </p:nvSpPr>
        <p:spPr>
          <a:xfrm>
            <a:off x="3468375" y="2463100"/>
            <a:ext cx="4244100" cy="12729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300"/>
              <a:buNone/>
            </a:pPr>
            <a:r>
              <a:rPr lang="en" sz="2000"/>
              <a:t>Amrutesh Arun, Leonard Floyd, Mekhi Washington, Travis Spicer</a:t>
            </a:r>
            <a:endParaRPr sz="2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g314e11e0a31_1_2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Prototype Usability Testing</a:t>
            </a:r>
            <a:endParaRPr/>
          </a:p>
        </p:txBody>
      </p:sp>
      <p:sp>
        <p:nvSpPr>
          <p:cNvPr id="190" name="Google Shape;190;g314e11e0a31_1_25"/>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We shared our Figma with 8 UNCC students and asked them to complete a few tasks and report on their experience</a:t>
            </a:r>
            <a:endParaRPr sz="1600"/>
          </a:p>
          <a:p>
            <a:pPr indent="-317500" lvl="1" marL="914400" rtl="0" algn="l">
              <a:spcBef>
                <a:spcPts val="0"/>
              </a:spcBef>
              <a:spcAft>
                <a:spcPts val="0"/>
              </a:spcAft>
              <a:buSzPts val="1400"/>
              <a:buChar char="○"/>
            </a:pPr>
            <a:r>
              <a:rPr lang="en" sz="1400"/>
              <a:t>We asked them to view a job listing, change their location, and to view the profile page information</a:t>
            </a:r>
            <a:endParaRPr sz="1400"/>
          </a:p>
          <a:p>
            <a:pPr indent="-330200" lvl="0" marL="457200" rtl="0" algn="l">
              <a:spcBef>
                <a:spcPts val="0"/>
              </a:spcBef>
              <a:spcAft>
                <a:spcPts val="0"/>
              </a:spcAft>
              <a:buSzPts val="1600"/>
              <a:buChar char="●"/>
            </a:pPr>
            <a:r>
              <a:rPr lang="en" sz="1600"/>
              <a:t>Here’s some of the feedback we received from the participants:</a:t>
            </a:r>
            <a:endParaRPr sz="1600"/>
          </a:p>
          <a:p>
            <a:pPr indent="-317500" lvl="1" marL="914400" rtl="0" algn="l">
              <a:spcBef>
                <a:spcPts val="0"/>
              </a:spcBef>
              <a:spcAft>
                <a:spcPts val="0"/>
              </a:spcAft>
              <a:buSzPts val="1400"/>
              <a:buChar char="○"/>
            </a:pPr>
            <a:r>
              <a:rPr lang="en" sz="1400"/>
              <a:t>Messages tab wasn’t functioning properly when clicked</a:t>
            </a:r>
            <a:endParaRPr sz="1400"/>
          </a:p>
          <a:p>
            <a:pPr indent="-317500" lvl="1" marL="914400" rtl="0" algn="l">
              <a:spcBef>
                <a:spcPts val="0"/>
              </a:spcBef>
              <a:spcAft>
                <a:spcPts val="0"/>
              </a:spcAft>
              <a:buSzPts val="1400"/>
              <a:buChar char="○"/>
            </a:pPr>
            <a:r>
              <a:rPr lang="en" sz="1400"/>
              <a:t>One user got stuck in the applications page</a:t>
            </a:r>
            <a:endParaRPr sz="1400"/>
          </a:p>
          <a:p>
            <a:pPr indent="-317500" lvl="1" marL="914400" rtl="0" algn="l">
              <a:spcBef>
                <a:spcPts val="0"/>
              </a:spcBef>
              <a:spcAft>
                <a:spcPts val="0"/>
              </a:spcAft>
              <a:buSzPts val="1400"/>
              <a:buChar char="○"/>
            </a:pPr>
            <a:r>
              <a:rPr lang="en" sz="1400"/>
              <a:t>Users suggested the ability to upload their resume to their profile</a:t>
            </a:r>
            <a:endParaRPr sz="1400"/>
          </a:p>
          <a:p>
            <a:pPr indent="-317500" lvl="1" marL="914400" rtl="0" algn="l">
              <a:spcBef>
                <a:spcPts val="0"/>
              </a:spcBef>
              <a:spcAft>
                <a:spcPts val="0"/>
              </a:spcAft>
              <a:buSzPts val="1400"/>
              <a:buChar char="○"/>
            </a:pPr>
            <a:r>
              <a:rPr lang="en" sz="1400"/>
              <a:t>One user suggested a search function to search through job listings</a:t>
            </a:r>
            <a:endParaRPr sz="1400"/>
          </a:p>
          <a:p>
            <a:pPr indent="-317500" lvl="1" marL="914400" rtl="0" algn="l">
              <a:spcBef>
                <a:spcPts val="0"/>
              </a:spcBef>
              <a:spcAft>
                <a:spcPts val="0"/>
              </a:spcAft>
              <a:buSzPts val="1400"/>
              <a:buChar char="○"/>
            </a:pPr>
            <a:r>
              <a:rPr lang="en" sz="1400"/>
              <a:t>Professor </a:t>
            </a:r>
            <a:r>
              <a:rPr lang="en" sz="1400"/>
              <a:t>requested</a:t>
            </a:r>
            <a:r>
              <a:rPr lang="en" sz="1400"/>
              <a:t> a guest status to view the site without creating an account</a:t>
            </a:r>
            <a:endParaRPr sz="1400"/>
          </a:p>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g314e11e0a31_1_4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Even more Design Changes</a:t>
            </a:r>
            <a:endParaRPr/>
          </a:p>
        </p:txBody>
      </p:sp>
      <p:sp>
        <p:nvSpPr>
          <p:cNvPr id="196" name="Google Shape;196;g314e11e0a31_1_46"/>
          <p:cNvSpPr txBox="1"/>
          <p:nvPr>
            <p:ph idx="1" type="body"/>
          </p:nvPr>
        </p:nvSpPr>
        <p:spPr>
          <a:xfrm>
            <a:off x="1297500" y="1567550"/>
            <a:ext cx="7038900" cy="3123300"/>
          </a:xfrm>
          <a:prstGeom prst="rect">
            <a:avLst/>
          </a:prstGeom>
        </p:spPr>
        <p:txBody>
          <a:bodyPr anchorCtr="0" anchor="t" bIns="91425" lIns="91425" spcFirstLastPara="1" rIns="91425" wrap="square" tIns="91425">
            <a:noAutofit/>
          </a:bodyPr>
          <a:lstStyle/>
          <a:p>
            <a:pPr indent="-330200" lvl="0" marL="457200" rtl="0" algn="l">
              <a:lnSpc>
                <a:spcPct val="105000"/>
              </a:lnSpc>
              <a:spcBef>
                <a:spcPts val="0"/>
              </a:spcBef>
              <a:spcAft>
                <a:spcPts val="0"/>
              </a:spcAft>
              <a:buSzPts val="1600"/>
              <a:buChar char="●"/>
            </a:pPr>
            <a:r>
              <a:rPr lang="en" sz="1600"/>
              <a:t>We ended up fixing the prototype to respond when the message tab was clicked</a:t>
            </a:r>
            <a:endParaRPr sz="1600"/>
          </a:p>
          <a:p>
            <a:pPr indent="-330200" lvl="0" marL="457200" rtl="0" algn="l">
              <a:lnSpc>
                <a:spcPct val="105000"/>
              </a:lnSpc>
              <a:spcBef>
                <a:spcPts val="0"/>
              </a:spcBef>
              <a:spcAft>
                <a:spcPts val="0"/>
              </a:spcAft>
              <a:buSzPts val="1600"/>
              <a:buChar char="●"/>
            </a:pPr>
            <a:r>
              <a:rPr lang="en" sz="1600"/>
              <a:t>We fixed the prototype to allow the user to navigate anywhere from any page</a:t>
            </a:r>
            <a:endParaRPr sz="1600"/>
          </a:p>
          <a:p>
            <a:pPr indent="-330200" lvl="0" marL="457200" rtl="0" algn="l">
              <a:lnSpc>
                <a:spcPct val="105000"/>
              </a:lnSpc>
              <a:spcBef>
                <a:spcPts val="0"/>
              </a:spcBef>
              <a:spcAft>
                <a:spcPts val="0"/>
              </a:spcAft>
              <a:buSzPts val="1600"/>
              <a:buChar char="●"/>
            </a:pPr>
            <a:r>
              <a:rPr lang="en" sz="1600"/>
              <a:t>We implemented search functionality to improve efficiency</a:t>
            </a:r>
            <a:endParaRPr sz="1600"/>
          </a:p>
          <a:p>
            <a:pPr indent="-330200" lvl="0" marL="457200" rtl="0" algn="l">
              <a:lnSpc>
                <a:spcPct val="105000"/>
              </a:lnSpc>
              <a:spcBef>
                <a:spcPts val="0"/>
              </a:spcBef>
              <a:spcAft>
                <a:spcPts val="0"/>
              </a:spcAft>
              <a:buSzPts val="1600"/>
              <a:buChar char="●"/>
            </a:pPr>
            <a:r>
              <a:rPr lang="en" sz="1600"/>
              <a:t>We added a limited  guest mode to access the site without creating an account but the guest users will not be able to use every feature of the site</a:t>
            </a:r>
            <a:endParaRPr sz="1600"/>
          </a:p>
          <a:p>
            <a:pPr indent="-330200" lvl="0" marL="457200" rtl="0" algn="l">
              <a:lnSpc>
                <a:spcPct val="105000"/>
              </a:lnSpc>
              <a:spcBef>
                <a:spcPts val="0"/>
              </a:spcBef>
              <a:spcAft>
                <a:spcPts val="0"/>
              </a:spcAft>
              <a:buSzPts val="1600"/>
              <a:buChar char="●"/>
            </a:pPr>
            <a:r>
              <a:rPr lang="en" sz="1600"/>
              <a:t>We added the ability for the user to upload and save their resume under their profile page</a:t>
            </a:r>
            <a:endParaRPr sz="16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4"/>
          <p:cNvSpPr txBox="1"/>
          <p:nvPr>
            <p:ph type="title"/>
          </p:nvPr>
        </p:nvSpPr>
        <p:spPr>
          <a:xfrm>
            <a:off x="1297500" y="393750"/>
            <a:ext cx="7038900" cy="9141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400"/>
              <a:buNone/>
            </a:pPr>
            <a:r>
              <a:rPr lang="en"/>
              <a:t>Prototype Demonstration</a:t>
            </a:r>
            <a:endParaRPr/>
          </a:p>
        </p:txBody>
      </p:sp>
      <p:sp>
        <p:nvSpPr>
          <p:cNvPr id="202" name="Google Shape;202;p4"/>
          <p:cNvSpPr txBox="1"/>
          <p:nvPr>
            <p:ph idx="1" type="body"/>
          </p:nvPr>
        </p:nvSpPr>
        <p:spPr>
          <a:xfrm>
            <a:off x="1297500" y="1567550"/>
            <a:ext cx="7038900" cy="29112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300"/>
              <a:buNone/>
            </a:pPr>
            <a:r>
              <a:rPr lang="en" u="sng">
                <a:solidFill>
                  <a:schemeClr val="hlink"/>
                </a:solidFill>
                <a:hlinkClick r:id="rId3"/>
              </a:rPr>
              <a:t>https://www.figma.com/proto/Q8mrgcyloqHv5GoR74obnB/Job-search-portal-Design?node-id=2020-1615&amp;node-type=canvas&amp;t=dy6StVxC9yASmdKr-0&amp;scaling=scale-down&amp;content-scaling=fixed&amp;page-id=54%3A3874&amp;starting-point-node-id=2020%3A1615</a:t>
            </a:r>
            <a:endParaRPr/>
          </a:p>
          <a:p>
            <a:pPr indent="0" lvl="0" marL="0" rtl="0" algn="l">
              <a:lnSpc>
                <a:spcPct val="115000"/>
              </a:lnSpc>
              <a:spcBef>
                <a:spcPts val="1200"/>
              </a:spcBef>
              <a:spcAft>
                <a:spcPts val="0"/>
              </a:spcAft>
              <a:buSzPts val="1300"/>
              <a:buNone/>
            </a:pPr>
            <a:r>
              <a:t/>
            </a:r>
            <a:endParaRPr/>
          </a:p>
          <a:p>
            <a:pPr indent="-311150" lvl="0" marL="457200" rtl="0" algn="l">
              <a:lnSpc>
                <a:spcPct val="115000"/>
              </a:lnSpc>
              <a:spcBef>
                <a:spcPts val="1200"/>
              </a:spcBef>
              <a:spcAft>
                <a:spcPts val="0"/>
              </a:spcAft>
              <a:buSzPts val="1300"/>
              <a:buChar char="●"/>
            </a:pPr>
            <a:r>
              <a:rPr lang="en"/>
              <a:t>Link or open figma in separate tab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g314e11e0a31_1_41"/>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Design Challenges EXPAND SLIDE</a:t>
            </a:r>
            <a:endParaRPr/>
          </a:p>
        </p:txBody>
      </p:sp>
      <p:sp>
        <p:nvSpPr>
          <p:cNvPr id="208" name="Google Shape;208;g314e11e0a31_1_41"/>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5"/>
          <p:cNvSpPr txBox="1"/>
          <p:nvPr>
            <p:ph type="title"/>
          </p:nvPr>
        </p:nvSpPr>
        <p:spPr>
          <a:xfrm>
            <a:off x="1297500" y="393750"/>
            <a:ext cx="7038900" cy="9141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400"/>
              <a:buNone/>
            </a:pPr>
            <a:r>
              <a:rPr lang="en"/>
              <a:t>Development Process</a:t>
            </a:r>
            <a:endParaRPr/>
          </a:p>
        </p:txBody>
      </p:sp>
      <p:sp>
        <p:nvSpPr>
          <p:cNvPr id="214" name="Google Shape;214;p5"/>
          <p:cNvSpPr txBox="1"/>
          <p:nvPr>
            <p:ph idx="1" type="body"/>
          </p:nvPr>
        </p:nvSpPr>
        <p:spPr>
          <a:xfrm>
            <a:off x="1297500" y="1567550"/>
            <a:ext cx="7038900" cy="29112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300"/>
              <a:buNone/>
            </a:pPr>
            <a:r>
              <a:rPr lang="en"/>
              <a:t>There were difficulties finding API’s for our niches situations so our Development lead ended up creating most of the APIs.</a:t>
            </a:r>
            <a:endParaRPr/>
          </a:p>
          <a:p>
            <a:pPr indent="0" lvl="0" marL="0" rtl="0" algn="l">
              <a:lnSpc>
                <a:spcPct val="115000"/>
              </a:lnSpc>
              <a:spcBef>
                <a:spcPts val="1200"/>
              </a:spcBef>
              <a:spcAft>
                <a:spcPts val="0"/>
              </a:spcAft>
              <a:buSzPts val="1300"/>
              <a:buNone/>
            </a:pPr>
            <a:r>
              <a:rPr lang="en"/>
              <a:t>Used Nextjs and Redux in the front end.</a:t>
            </a:r>
            <a:endParaRPr/>
          </a:p>
          <a:p>
            <a:pPr indent="0" lvl="0" marL="0" rtl="0" algn="l">
              <a:lnSpc>
                <a:spcPct val="115000"/>
              </a:lnSpc>
              <a:spcBef>
                <a:spcPts val="1200"/>
              </a:spcBef>
              <a:spcAft>
                <a:spcPts val="1200"/>
              </a:spcAft>
              <a:buSzPts val="1300"/>
              <a:buNone/>
            </a:pPr>
            <a:r>
              <a:rPr lang="en"/>
              <a:t>Used Tailwind for styling as it’s easier to add responsiveness as well</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6"/>
          <p:cNvSpPr txBox="1"/>
          <p:nvPr>
            <p:ph type="title"/>
          </p:nvPr>
        </p:nvSpPr>
        <p:spPr>
          <a:xfrm>
            <a:off x="1297500" y="393750"/>
            <a:ext cx="7038900" cy="9141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400"/>
              <a:buNone/>
            </a:pPr>
            <a:r>
              <a:rPr lang="en"/>
              <a:t>Final Demo</a:t>
            </a:r>
            <a:endParaRPr/>
          </a:p>
        </p:txBody>
      </p:sp>
      <p:sp>
        <p:nvSpPr>
          <p:cNvPr id="220" name="Google Shape;220;p6"/>
          <p:cNvSpPr txBox="1"/>
          <p:nvPr>
            <p:ph idx="1" type="body"/>
          </p:nvPr>
        </p:nvSpPr>
        <p:spPr>
          <a:xfrm>
            <a:off x="1297500" y="1567550"/>
            <a:ext cx="7038900" cy="29112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SzPts val="13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7"/>
          <p:cNvSpPr txBox="1"/>
          <p:nvPr>
            <p:ph type="title"/>
          </p:nvPr>
        </p:nvSpPr>
        <p:spPr>
          <a:xfrm>
            <a:off x="1297500" y="393750"/>
            <a:ext cx="7038900" cy="9141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400"/>
              <a:buNone/>
            </a:pPr>
            <a:r>
              <a:rPr lang="en"/>
              <a:t>Conclusion </a:t>
            </a:r>
            <a:endParaRPr/>
          </a:p>
        </p:txBody>
      </p:sp>
      <p:sp>
        <p:nvSpPr>
          <p:cNvPr id="226" name="Google Shape;226;p7"/>
          <p:cNvSpPr txBox="1"/>
          <p:nvPr>
            <p:ph idx="1" type="body"/>
          </p:nvPr>
        </p:nvSpPr>
        <p:spPr>
          <a:xfrm>
            <a:off x="1297500" y="1567550"/>
            <a:ext cx="7038900" cy="2911200"/>
          </a:xfrm>
          <a:prstGeom prst="rect">
            <a:avLst/>
          </a:prstGeom>
          <a:noFill/>
          <a:ln>
            <a:noFill/>
          </a:ln>
        </p:spPr>
        <p:txBody>
          <a:bodyPr anchorCtr="0" anchor="t" bIns="91425" lIns="91425" spcFirstLastPara="1" rIns="91425" wrap="square" tIns="91425">
            <a:normAutofit/>
          </a:bodyPr>
          <a:lstStyle/>
          <a:p>
            <a:pPr indent="-311150" lvl="0" marL="457200" rtl="0" algn="l">
              <a:lnSpc>
                <a:spcPct val="115000"/>
              </a:lnSpc>
              <a:spcBef>
                <a:spcPts val="0"/>
              </a:spcBef>
              <a:spcAft>
                <a:spcPts val="0"/>
              </a:spcAft>
              <a:buSzPts val="1300"/>
              <a:buChar char="●"/>
            </a:pPr>
            <a:r>
              <a:rPr lang="en"/>
              <a:t>This app has the potential to have a lot more features we could look into. Some ideas being Resume builder,  more interactivity with other users, etc. </a:t>
            </a:r>
            <a:endParaRPr/>
          </a:p>
          <a:p>
            <a:pPr indent="0" lvl="0" marL="457200" rtl="0" algn="l">
              <a:lnSpc>
                <a:spcPct val="115000"/>
              </a:lnSpc>
              <a:spcBef>
                <a:spcPts val="1200"/>
              </a:spcBef>
              <a:spcAft>
                <a:spcPts val="0"/>
              </a:spcAft>
              <a:buNone/>
            </a:pPr>
            <a:r>
              <a:t/>
            </a:r>
            <a:endParaRPr/>
          </a:p>
          <a:p>
            <a:pPr indent="0" lvl="0" marL="0" rtl="0" algn="l">
              <a:lnSpc>
                <a:spcPct val="115000"/>
              </a:lnSpc>
              <a:spcBef>
                <a:spcPts val="1200"/>
              </a:spcBef>
              <a:spcAft>
                <a:spcPts val="1200"/>
              </a:spcAft>
              <a:buSzPts val="13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8"/>
          <p:cNvSpPr txBox="1"/>
          <p:nvPr>
            <p:ph type="title"/>
          </p:nvPr>
        </p:nvSpPr>
        <p:spPr>
          <a:xfrm>
            <a:off x="1297500" y="393750"/>
            <a:ext cx="7038900" cy="9141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400"/>
              <a:buNone/>
            </a:pPr>
            <a:r>
              <a:rPr lang="en"/>
              <a:t>Q&amp;A</a:t>
            </a:r>
            <a:endParaRPr/>
          </a:p>
        </p:txBody>
      </p:sp>
      <p:sp>
        <p:nvSpPr>
          <p:cNvPr id="232" name="Google Shape;232;p8"/>
          <p:cNvSpPr txBox="1"/>
          <p:nvPr>
            <p:ph idx="1" type="body"/>
          </p:nvPr>
        </p:nvSpPr>
        <p:spPr>
          <a:xfrm>
            <a:off x="1297500" y="1567550"/>
            <a:ext cx="7038900" cy="29112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SzPts val="13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
          <p:cNvSpPr txBox="1"/>
          <p:nvPr>
            <p:ph type="title"/>
          </p:nvPr>
        </p:nvSpPr>
        <p:spPr>
          <a:xfrm>
            <a:off x="1297500" y="393750"/>
            <a:ext cx="7038900" cy="9141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2400"/>
              <a:buNone/>
            </a:pPr>
            <a:r>
              <a:rPr b="1" lang="en" sz="2700"/>
              <a:t>Job Description </a:t>
            </a:r>
            <a:endParaRPr b="1" sz="2700"/>
          </a:p>
        </p:txBody>
      </p:sp>
      <p:sp>
        <p:nvSpPr>
          <p:cNvPr id="141" name="Google Shape;141;p2"/>
          <p:cNvSpPr txBox="1"/>
          <p:nvPr>
            <p:ph idx="1" type="body"/>
          </p:nvPr>
        </p:nvSpPr>
        <p:spPr>
          <a:xfrm>
            <a:off x="1297500" y="1567550"/>
            <a:ext cx="7038900" cy="2911200"/>
          </a:xfrm>
          <a:prstGeom prst="rect">
            <a:avLst/>
          </a:prstGeom>
          <a:noFill/>
          <a:ln>
            <a:noFill/>
          </a:ln>
        </p:spPr>
        <p:txBody>
          <a:bodyPr anchorCtr="0" anchor="t" bIns="91425" lIns="91425" spcFirstLastPara="1" rIns="91425" wrap="square" tIns="91425">
            <a:normAutofit/>
          </a:bodyPr>
          <a:lstStyle/>
          <a:p>
            <a:pPr indent="-330200" lvl="0" marL="457200" rtl="0" algn="l">
              <a:lnSpc>
                <a:spcPct val="115000"/>
              </a:lnSpc>
              <a:spcBef>
                <a:spcPts val="0"/>
              </a:spcBef>
              <a:spcAft>
                <a:spcPts val="0"/>
              </a:spcAft>
              <a:buSzPts val="1600"/>
              <a:buChar char="●"/>
            </a:pPr>
            <a:r>
              <a:rPr lang="en" sz="1600"/>
              <a:t>We were tasked with creating a new job finding app that would give users more information about the job description, application status, and direct messaging with companies. </a:t>
            </a:r>
            <a:endParaRPr sz="1600"/>
          </a:p>
          <a:p>
            <a:pPr indent="-330200" lvl="0" marL="457200" rtl="0" algn="l">
              <a:lnSpc>
                <a:spcPct val="115000"/>
              </a:lnSpc>
              <a:spcBef>
                <a:spcPts val="0"/>
              </a:spcBef>
              <a:spcAft>
                <a:spcPts val="0"/>
              </a:spcAft>
              <a:buSzPts val="1600"/>
              <a:buChar char="●"/>
            </a:pPr>
            <a:r>
              <a:rPr lang="en" sz="1600"/>
              <a:t>We based our website off of craigslist jobs which we deemed as a sub-par website. We first wanted to enhance the whole website UI.   As well as adding in the application status page which will give live updates on your application status.</a:t>
            </a:r>
            <a:endParaRPr sz="1600"/>
          </a:p>
          <a:p>
            <a:pPr indent="-330200" lvl="0" marL="457200" rtl="0" algn="l">
              <a:lnSpc>
                <a:spcPct val="115000"/>
              </a:lnSpc>
              <a:spcBef>
                <a:spcPts val="0"/>
              </a:spcBef>
              <a:spcAft>
                <a:spcPts val="0"/>
              </a:spcAft>
              <a:buSzPts val="1600"/>
              <a:buChar char="●"/>
            </a:pPr>
            <a:r>
              <a:rPr lang="en" sz="1600"/>
              <a:t>This quickly expanded to enhancing many features of the site</a:t>
            </a:r>
            <a:endParaRPr sz="1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g314e11e0a31_1_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sz="2700"/>
              <a:t>Design Goals:</a:t>
            </a:r>
            <a:endParaRPr b="1" sz="2700"/>
          </a:p>
        </p:txBody>
      </p:sp>
      <p:sp>
        <p:nvSpPr>
          <p:cNvPr id="147" name="Google Shape;147;g314e11e0a31_1_0"/>
          <p:cNvSpPr txBox="1"/>
          <p:nvPr>
            <p:ph idx="1" type="body"/>
          </p:nvPr>
        </p:nvSpPr>
        <p:spPr>
          <a:xfrm>
            <a:off x="1297500" y="1965025"/>
            <a:ext cx="7038900" cy="22185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sz="1800"/>
              <a:t>Enhance the site’s usability and functionality</a:t>
            </a:r>
            <a:endParaRPr sz="1800"/>
          </a:p>
          <a:p>
            <a:pPr indent="-342900" lvl="0" marL="457200" rtl="0" algn="l">
              <a:spcBef>
                <a:spcPts val="0"/>
              </a:spcBef>
              <a:spcAft>
                <a:spcPts val="0"/>
              </a:spcAft>
              <a:buSzPts val="1800"/>
              <a:buChar char="●"/>
            </a:pPr>
            <a:r>
              <a:rPr lang="en" sz="1800"/>
              <a:t>Improve the user experience</a:t>
            </a:r>
            <a:endParaRPr sz="1800"/>
          </a:p>
          <a:p>
            <a:pPr indent="-342900" lvl="0" marL="457200" rtl="0" algn="l">
              <a:spcBef>
                <a:spcPts val="0"/>
              </a:spcBef>
              <a:spcAft>
                <a:spcPts val="0"/>
              </a:spcAft>
              <a:buSzPts val="1800"/>
              <a:buChar char="●"/>
            </a:pPr>
            <a:r>
              <a:rPr lang="en" sz="1800"/>
              <a:t>Increase the site’s </a:t>
            </a:r>
            <a:r>
              <a:rPr lang="en" sz="1800"/>
              <a:t>efficiency</a:t>
            </a:r>
            <a:r>
              <a:rPr lang="en" sz="1800"/>
              <a:t> </a:t>
            </a:r>
            <a:endParaRPr sz="1800"/>
          </a:p>
          <a:p>
            <a:pPr indent="-342900" lvl="0" marL="457200" rtl="0" algn="l">
              <a:spcBef>
                <a:spcPts val="0"/>
              </a:spcBef>
              <a:spcAft>
                <a:spcPts val="0"/>
              </a:spcAft>
              <a:buSzPts val="1800"/>
              <a:buChar char="●"/>
            </a:pPr>
            <a:r>
              <a:rPr lang="en" sz="1800"/>
              <a:t>Implement an account based system for better security</a:t>
            </a:r>
            <a:endParaRPr sz="1800"/>
          </a:p>
          <a:p>
            <a:pPr indent="-342900" lvl="0" marL="457200" rtl="0" algn="l">
              <a:spcBef>
                <a:spcPts val="0"/>
              </a:spcBef>
              <a:spcAft>
                <a:spcPts val="0"/>
              </a:spcAft>
              <a:buSzPts val="1800"/>
              <a:buChar char="●"/>
            </a:pPr>
            <a:r>
              <a:rPr lang="en" sz="1800"/>
              <a:t>Provide an improved design to reduce clutter &amp; remove white space</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g314e11e0a31_1_3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sz="2700"/>
              <a:t>Our starting point</a:t>
            </a:r>
            <a:endParaRPr b="1" sz="2700"/>
          </a:p>
        </p:txBody>
      </p:sp>
      <p:sp>
        <p:nvSpPr>
          <p:cNvPr id="153" name="Google Shape;153;g314e11e0a31_1_30"/>
          <p:cNvSpPr txBox="1"/>
          <p:nvPr>
            <p:ph idx="1" type="body"/>
          </p:nvPr>
        </p:nvSpPr>
        <p:spPr>
          <a:xfrm>
            <a:off x="346675" y="1495125"/>
            <a:ext cx="25692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
              <a:t>Craigslist Jobs is a simple site that has little visual design or appeal</a:t>
            </a:r>
            <a:endParaRPr/>
          </a:p>
          <a:p>
            <a:pPr indent="-311150" lvl="0" marL="457200" rtl="0" algn="l">
              <a:spcBef>
                <a:spcPts val="0"/>
              </a:spcBef>
              <a:spcAft>
                <a:spcPts val="0"/>
              </a:spcAft>
              <a:buSzPts val="1300"/>
              <a:buChar char="●"/>
            </a:pPr>
            <a:r>
              <a:rPr lang="en"/>
              <a:t>We wanted to focus on the visual elements &amp; limited functionality of the site to </a:t>
            </a:r>
            <a:r>
              <a:rPr lang="en"/>
              <a:t>improve</a:t>
            </a:r>
            <a:r>
              <a:rPr lang="en"/>
              <a:t> it’s readability</a:t>
            </a:r>
            <a:endParaRPr/>
          </a:p>
          <a:p>
            <a:pPr indent="-311150" lvl="0" marL="457200" rtl="0" algn="l">
              <a:spcBef>
                <a:spcPts val="0"/>
              </a:spcBef>
              <a:spcAft>
                <a:spcPts val="0"/>
              </a:spcAft>
              <a:buSzPts val="1300"/>
              <a:buChar char="●"/>
            </a:pPr>
            <a:r>
              <a:rPr lang="en"/>
              <a:t>We disliked the list orientation and the large amount of white space  </a:t>
            </a:r>
            <a:endParaRPr/>
          </a:p>
        </p:txBody>
      </p:sp>
      <p:pic>
        <p:nvPicPr>
          <p:cNvPr id="154" name="Google Shape;154;g314e11e0a31_1_30"/>
          <p:cNvPicPr preferRelativeResize="0"/>
          <p:nvPr/>
        </p:nvPicPr>
        <p:blipFill>
          <a:blip r:embed="rId3">
            <a:alphaModFix/>
          </a:blip>
          <a:stretch>
            <a:fillRect/>
          </a:stretch>
        </p:blipFill>
        <p:spPr>
          <a:xfrm>
            <a:off x="3178450" y="1454250"/>
            <a:ext cx="5614403" cy="33686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g314e11e0a31_1_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sz="2700"/>
              <a:t>Key Enhancements:</a:t>
            </a:r>
            <a:endParaRPr b="1" sz="2700"/>
          </a:p>
        </p:txBody>
      </p:sp>
      <p:sp>
        <p:nvSpPr>
          <p:cNvPr id="160" name="Google Shape;160;g314e11e0a31_1_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61950" lvl="0" marL="457200" rtl="0" algn="l">
              <a:spcBef>
                <a:spcPts val="0"/>
              </a:spcBef>
              <a:spcAft>
                <a:spcPts val="0"/>
              </a:spcAft>
              <a:buSzPts val="2100"/>
              <a:buAutoNum type="arabicPeriod"/>
            </a:pPr>
            <a:r>
              <a:rPr lang="en" sz="2100"/>
              <a:t>Job Application Tracking</a:t>
            </a:r>
            <a:endParaRPr sz="2100"/>
          </a:p>
          <a:p>
            <a:pPr indent="-361950" lvl="0" marL="457200" rtl="0" algn="l">
              <a:spcBef>
                <a:spcPts val="0"/>
              </a:spcBef>
              <a:spcAft>
                <a:spcPts val="0"/>
              </a:spcAft>
              <a:buSzPts val="2100"/>
              <a:buAutoNum type="arabicPeriod"/>
            </a:pPr>
            <a:r>
              <a:rPr lang="en" sz="2100"/>
              <a:t>Adding User Data to Profile Page</a:t>
            </a:r>
            <a:endParaRPr sz="2100"/>
          </a:p>
          <a:p>
            <a:pPr indent="-361950" lvl="0" marL="457200" rtl="0" algn="l">
              <a:spcBef>
                <a:spcPts val="0"/>
              </a:spcBef>
              <a:spcAft>
                <a:spcPts val="0"/>
              </a:spcAft>
              <a:buSzPts val="2100"/>
              <a:buAutoNum type="arabicPeriod"/>
            </a:pPr>
            <a:r>
              <a:rPr lang="en" sz="2100"/>
              <a:t>Commenting on a Job Posting</a:t>
            </a:r>
            <a:endParaRPr sz="2100"/>
          </a:p>
          <a:p>
            <a:pPr indent="-361950" lvl="0" marL="457200" rtl="0" algn="l">
              <a:spcBef>
                <a:spcPts val="0"/>
              </a:spcBef>
              <a:spcAft>
                <a:spcPts val="0"/>
              </a:spcAft>
              <a:buSzPts val="2100"/>
              <a:buAutoNum type="arabicPeriod"/>
            </a:pPr>
            <a:r>
              <a:rPr lang="en" sz="2100"/>
              <a:t>Messaging with Employers </a:t>
            </a:r>
            <a:endParaRPr sz="2100"/>
          </a:p>
          <a:p>
            <a:pPr indent="-361950" lvl="0" marL="457200" rtl="0" algn="l">
              <a:spcBef>
                <a:spcPts val="0"/>
              </a:spcBef>
              <a:spcAft>
                <a:spcPts val="0"/>
              </a:spcAft>
              <a:buSzPts val="2100"/>
              <a:buAutoNum type="arabicPeriod"/>
            </a:pPr>
            <a:r>
              <a:rPr lang="en" sz="2100"/>
              <a:t>Improved Job Filtering (i.e. payscale, schedule, experience, etc.)</a:t>
            </a:r>
            <a:endParaRPr sz="21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
          <p:cNvSpPr txBox="1"/>
          <p:nvPr>
            <p:ph type="title"/>
          </p:nvPr>
        </p:nvSpPr>
        <p:spPr>
          <a:xfrm>
            <a:off x="1297500" y="393750"/>
            <a:ext cx="7038900" cy="9141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2400"/>
              <a:buNone/>
            </a:pPr>
            <a:r>
              <a:rPr b="1" lang="en" sz="2700"/>
              <a:t>Design Process  </a:t>
            </a:r>
            <a:endParaRPr b="1" sz="2700"/>
          </a:p>
        </p:txBody>
      </p:sp>
      <p:sp>
        <p:nvSpPr>
          <p:cNvPr id="166" name="Google Shape;166;p3"/>
          <p:cNvSpPr txBox="1"/>
          <p:nvPr>
            <p:ph idx="1" type="body"/>
          </p:nvPr>
        </p:nvSpPr>
        <p:spPr>
          <a:xfrm>
            <a:off x="1297500" y="1567550"/>
            <a:ext cx="7038900" cy="2911200"/>
          </a:xfrm>
          <a:prstGeom prst="rect">
            <a:avLst/>
          </a:prstGeom>
          <a:noFill/>
          <a:ln>
            <a:noFill/>
          </a:ln>
        </p:spPr>
        <p:txBody>
          <a:bodyPr anchorCtr="0" anchor="t" bIns="91425" lIns="91425" spcFirstLastPara="1" rIns="91425" wrap="square" tIns="91425">
            <a:normAutofit/>
          </a:bodyPr>
          <a:lstStyle/>
          <a:p>
            <a:pPr indent="-323850" lvl="0" marL="457200" rtl="0" algn="l">
              <a:lnSpc>
                <a:spcPct val="115000"/>
              </a:lnSpc>
              <a:spcBef>
                <a:spcPts val="0"/>
              </a:spcBef>
              <a:spcAft>
                <a:spcPts val="0"/>
              </a:spcAft>
              <a:buSzPts val="1500"/>
              <a:buChar char="●"/>
            </a:pPr>
            <a:r>
              <a:rPr lang="en" sz="1500"/>
              <a:t>In our wireframing phase, we wished to give the UI an overhaul that includes a new filter section, refreshing colors, and a new card based style</a:t>
            </a:r>
            <a:endParaRPr sz="1500"/>
          </a:p>
          <a:p>
            <a:pPr indent="-323850" lvl="0" marL="457200" rtl="0" algn="l">
              <a:lnSpc>
                <a:spcPct val="115000"/>
              </a:lnSpc>
              <a:spcBef>
                <a:spcPts val="0"/>
              </a:spcBef>
              <a:spcAft>
                <a:spcPts val="0"/>
              </a:spcAft>
              <a:buSzPts val="1500"/>
              <a:buChar char="●"/>
            </a:pPr>
            <a:r>
              <a:rPr lang="en" sz="1500"/>
              <a:t>We focused on creating a uniform writing style to allow for better readability on the site</a:t>
            </a:r>
            <a:endParaRPr sz="1500"/>
          </a:p>
          <a:p>
            <a:pPr indent="-323850" lvl="0" marL="457200" rtl="0" algn="l">
              <a:lnSpc>
                <a:spcPct val="115000"/>
              </a:lnSpc>
              <a:spcBef>
                <a:spcPts val="0"/>
              </a:spcBef>
              <a:spcAft>
                <a:spcPts val="0"/>
              </a:spcAft>
              <a:buSzPts val="1500"/>
              <a:buChar char="●"/>
            </a:pPr>
            <a:r>
              <a:rPr lang="en" sz="1500"/>
              <a:t>We redirected the site’s layout from the list system to a card based layout so that there is less unused white space and to give the site a  more appealing look</a:t>
            </a:r>
            <a:endParaRPr sz="1500"/>
          </a:p>
          <a:p>
            <a:pPr indent="-323850" lvl="0" marL="457200" rtl="0" algn="l">
              <a:lnSpc>
                <a:spcPct val="115000"/>
              </a:lnSpc>
              <a:spcBef>
                <a:spcPts val="0"/>
              </a:spcBef>
              <a:spcAft>
                <a:spcPts val="0"/>
              </a:spcAft>
              <a:buSzPts val="1500"/>
              <a:buChar char="●"/>
            </a:pPr>
            <a:r>
              <a:rPr lang="en" sz="1500"/>
              <a:t>We had Balance as our main design principle as nearly all of the content on Craigslist Jobs is displayed on the left side of the screen, we wanted for all the content in the page to have use and not have as much wasted space </a:t>
            </a:r>
            <a:endParaRPr sz="15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g314e11e0a31_1_3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Wireframing: INSERT WIREFRAMES</a:t>
            </a:r>
            <a:endParaRPr/>
          </a:p>
        </p:txBody>
      </p:sp>
      <p:sp>
        <p:nvSpPr>
          <p:cNvPr id="172" name="Google Shape;172;g314e11e0a31_1_36"/>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g314e11e0a31_1_1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Pre-Prototype Usability Testing</a:t>
            </a:r>
            <a:endParaRPr/>
          </a:p>
        </p:txBody>
      </p:sp>
      <p:sp>
        <p:nvSpPr>
          <p:cNvPr id="178" name="Google Shape;178;g314e11e0a31_1_1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23850" lvl="0" marL="457200" rtl="0" algn="l">
              <a:lnSpc>
                <a:spcPct val="115000"/>
              </a:lnSpc>
              <a:spcBef>
                <a:spcPts val="0"/>
              </a:spcBef>
              <a:spcAft>
                <a:spcPts val="0"/>
              </a:spcAft>
              <a:buSzPts val="1500"/>
              <a:buChar char="●"/>
            </a:pPr>
            <a:r>
              <a:rPr lang="en" sz="1500"/>
              <a:t>We found some users had difficulty understanding the card system without being able to see more of a fleshed out prototype</a:t>
            </a:r>
            <a:endParaRPr sz="1500"/>
          </a:p>
          <a:p>
            <a:pPr indent="0" lvl="0" marL="457200" rtl="0" algn="l">
              <a:lnSpc>
                <a:spcPct val="115000"/>
              </a:lnSpc>
              <a:spcBef>
                <a:spcPts val="0"/>
              </a:spcBef>
              <a:spcAft>
                <a:spcPts val="0"/>
              </a:spcAft>
              <a:buNone/>
            </a:pPr>
            <a:r>
              <a:t/>
            </a:r>
            <a:endParaRPr sz="1500"/>
          </a:p>
          <a:p>
            <a:pPr indent="-323850" lvl="0" marL="457200" rtl="0" algn="l">
              <a:lnSpc>
                <a:spcPct val="115000"/>
              </a:lnSpc>
              <a:spcBef>
                <a:spcPts val="0"/>
              </a:spcBef>
              <a:spcAft>
                <a:spcPts val="0"/>
              </a:spcAft>
              <a:buSzPts val="1500"/>
              <a:buChar char="●"/>
            </a:pPr>
            <a:r>
              <a:rPr lang="en" sz="1500"/>
              <a:t>Some users did not understand that the left side would be </a:t>
            </a:r>
            <a:r>
              <a:rPr lang="en" sz="1500"/>
              <a:t>comprised</a:t>
            </a:r>
            <a:r>
              <a:rPr lang="en" sz="1500"/>
              <a:t> of dropdown menus and filtering options to sort through the job listings more efficiently </a:t>
            </a:r>
            <a:endParaRPr sz="1500"/>
          </a:p>
          <a:p>
            <a:pPr indent="0" lvl="0" marL="457200" rtl="0" algn="l">
              <a:lnSpc>
                <a:spcPct val="115000"/>
              </a:lnSpc>
              <a:spcBef>
                <a:spcPts val="0"/>
              </a:spcBef>
              <a:spcAft>
                <a:spcPts val="0"/>
              </a:spcAft>
              <a:buNone/>
            </a:pPr>
            <a:r>
              <a:t/>
            </a:r>
            <a:endParaRPr sz="1500"/>
          </a:p>
          <a:p>
            <a:pPr indent="-323850" lvl="0" marL="457200" rtl="0" algn="l">
              <a:lnSpc>
                <a:spcPct val="115000"/>
              </a:lnSpc>
              <a:spcBef>
                <a:spcPts val="0"/>
              </a:spcBef>
              <a:spcAft>
                <a:spcPts val="0"/>
              </a:spcAft>
              <a:buSzPts val="1500"/>
              <a:buChar char="●"/>
            </a:pPr>
            <a:r>
              <a:rPr lang="en" sz="1500"/>
              <a:t>Most of our users were able to navigate through our wireframes and understand what each element would look like, be used for, and how they would all interact with each other.</a:t>
            </a:r>
            <a:endParaRPr sz="15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g314e11e0a31_1_2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Design Changes</a:t>
            </a:r>
            <a:endParaRPr/>
          </a:p>
        </p:txBody>
      </p:sp>
      <p:sp>
        <p:nvSpPr>
          <p:cNvPr id="184" name="Google Shape;184;g314e11e0a31_1_20"/>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lnSpcReduction="20000"/>
          </a:bodyPr>
          <a:lstStyle/>
          <a:p>
            <a:pPr indent="-336550" lvl="0" marL="457200" rtl="0" algn="l">
              <a:lnSpc>
                <a:spcPct val="150000"/>
              </a:lnSpc>
              <a:spcBef>
                <a:spcPts val="0"/>
              </a:spcBef>
              <a:spcAft>
                <a:spcPts val="0"/>
              </a:spcAft>
              <a:buSzPts val="1700"/>
              <a:buChar char="●"/>
            </a:pPr>
            <a:r>
              <a:rPr lang="en" sz="1700"/>
              <a:t>We decided to make the dropdown menus &amp; filters more pronounced and to give more of a definitive </a:t>
            </a:r>
            <a:r>
              <a:rPr lang="en" sz="1700"/>
              <a:t>split</a:t>
            </a:r>
            <a:r>
              <a:rPr lang="en" sz="1700"/>
              <a:t> between the cards and menus</a:t>
            </a:r>
            <a:endParaRPr sz="1700"/>
          </a:p>
          <a:p>
            <a:pPr indent="-336550" lvl="0" marL="457200" rtl="0" algn="l">
              <a:lnSpc>
                <a:spcPct val="150000"/>
              </a:lnSpc>
              <a:spcBef>
                <a:spcPts val="0"/>
              </a:spcBef>
              <a:spcAft>
                <a:spcPts val="0"/>
              </a:spcAft>
              <a:buSzPts val="1700"/>
              <a:buChar char="●"/>
            </a:pPr>
            <a:r>
              <a:rPr lang="en" sz="1700"/>
              <a:t>We added different colored backgrounds to the cards to help distinguish them and color code them based on whatever categories they fit into</a:t>
            </a:r>
            <a:endParaRPr sz="1700"/>
          </a:p>
          <a:p>
            <a:pPr indent="-336550" lvl="0" marL="457200" rtl="0" algn="l">
              <a:lnSpc>
                <a:spcPct val="150000"/>
              </a:lnSpc>
              <a:spcBef>
                <a:spcPts val="0"/>
              </a:spcBef>
              <a:spcAft>
                <a:spcPts val="0"/>
              </a:spcAft>
              <a:buSzPts val="1700"/>
              <a:buChar char="●"/>
            </a:pPr>
            <a:r>
              <a:rPr lang="en" sz="1700"/>
              <a:t>We changed some of the spacing between cards and the edges of the site to give better readability</a:t>
            </a:r>
            <a:endParaRPr sz="1700"/>
          </a:p>
        </p:txBody>
      </p:sp>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